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93" r:id="rId4"/>
  </p:sldMasterIdLst>
  <p:notesMasterIdLst>
    <p:notesMasterId r:id="rId54"/>
  </p:notesMasterIdLst>
  <p:sldIdLst>
    <p:sldId id="256" r:id="rId5"/>
    <p:sldId id="257" r:id="rId6"/>
    <p:sldId id="259" r:id="rId7"/>
    <p:sldId id="288" r:id="rId8"/>
    <p:sldId id="260" r:id="rId9"/>
    <p:sldId id="309" r:id="rId10"/>
    <p:sldId id="263" r:id="rId11"/>
    <p:sldId id="298" r:id="rId12"/>
    <p:sldId id="313" r:id="rId13"/>
    <p:sldId id="300" r:id="rId14"/>
    <p:sldId id="301" r:id="rId15"/>
    <p:sldId id="302" r:id="rId16"/>
    <p:sldId id="303" r:id="rId17"/>
    <p:sldId id="261" r:id="rId18"/>
    <p:sldId id="293" r:id="rId19"/>
    <p:sldId id="310" r:id="rId20"/>
    <p:sldId id="287" r:id="rId21"/>
    <p:sldId id="289" r:id="rId22"/>
    <p:sldId id="290" r:id="rId23"/>
    <p:sldId id="291" r:id="rId24"/>
    <p:sldId id="292" r:id="rId25"/>
    <p:sldId id="264" r:id="rId26"/>
    <p:sldId id="294" r:id="rId27"/>
    <p:sldId id="311" r:id="rId28"/>
    <p:sldId id="265" r:id="rId29"/>
    <p:sldId id="272" r:id="rId30"/>
    <p:sldId id="273" r:id="rId31"/>
    <p:sldId id="274" r:id="rId32"/>
    <p:sldId id="275" r:id="rId33"/>
    <p:sldId id="266" r:id="rId34"/>
    <p:sldId id="312" r:id="rId35"/>
    <p:sldId id="268" r:id="rId36"/>
    <p:sldId id="277" r:id="rId37"/>
    <p:sldId id="267" r:id="rId38"/>
    <p:sldId id="284" r:id="rId39"/>
    <p:sldId id="278" r:id="rId40"/>
    <p:sldId id="279" r:id="rId41"/>
    <p:sldId id="280" r:id="rId42"/>
    <p:sldId id="281" r:id="rId43"/>
    <p:sldId id="282" r:id="rId44"/>
    <p:sldId id="283" r:id="rId45"/>
    <p:sldId id="304" r:id="rId46"/>
    <p:sldId id="305" r:id="rId47"/>
    <p:sldId id="276" r:id="rId48"/>
    <p:sldId id="307" r:id="rId49"/>
    <p:sldId id="297" r:id="rId50"/>
    <p:sldId id="269" r:id="rId51"/>
    <p:sldId id="270" r:id="rId52"/>
    <p:sldId id="271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92EC65-CD5C-4FD0-BED6-B845D28149D5}" v="357" dt="2024-01-24T10:54:28.502"/>
    <p1510:client id="{2747E02C-C963-44C7-909E-C75FFE340717}" v="34" dt="2024-01-24T17:40:35.984"/>
    <p1510:client id="{28CAD09F-0002-444C-9E89-E64D917F8F7C}" v="267" dt="2024-01-24T17:40:48.188"/>
    <p1510:client id="{3285FE63-F8BC-4BB0-86EC-663722A81349}" v="320" dt="2024-01-24T18:15:20.363"/>
    <p1510:client id="{3A8E45A6-E9F2-441A-B36B-72AED9C0A6B8}" v="72" dt="2024-01-24T18:08:05.114"/>
    <p1510:client id="{79C0CC47-742B-7189-82E0-A0EAF17CABBC}" v="360" dt="2024-01-24T09:46:27.667"/>
    <p1510:client id="{7A9C05AF-CDEC-4D8E-AE0E-F931B7D02318}" v="6" dt="2024-01-24T15:35:44.850"/>
    <p1510:client id="{832DA685-2CAF-49EB-8B63-83FE9FC4EFB3}" v="205" dt="2024-01-24T18:01:29.916"/>
    <p1510:client id="{A16781C5-04D5-4E4E-B8A2-50F034AE8087}" v="990" dt="2024-01-24T16:54:48.173"/>
    <p1510:client id="{AC66C764-7BE3-D325-5BFE-0F627624E5C1}" v="43" dt="2024-01-24T13:30:24.217"/>
    <p1510:client id="{B395E4AF-8B7F-4637-B70D-D23ED7B0B9BC}" v="11" dt="2024-01-24T17:41:53.574"/>
    <p1510:client id="{C7BA3B6E-4F12-4593-8B66-CB2A2719C6F7}" v="30" dt="2024-01-24T11:07:58.521"/>
    <p1510:client id="{D6911F1C-F722-C52D-F036-CE28A428999E}" v="384" dt="2024-01-24T16:14:15.061"/>
    <p1510:client id="{F105E9E0-BCEB-4B4F-AAB8-A3AA0D747A98}" v="118" dt="2024-01-24T15:49:04.162"/>
    <p1510:client id="{F95694CB-0FE3-4B6C-9492-23A3A7A5AB8C}" v="4" dt="2024-01-24T09:38:33.6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A BERNAL MARTIN" userId="536a9fa8-23b3-4430-b8af-624354586593" providerId="ADAL" clId="{B395E4AF-8B7F-4637-B70D-D23ED7B0B9BC}"/>
    <pc:docChg chg="undo custSel addSld delSld modSld sldOrd addMainMaster delMainMaster">
      <pc:chgData name="ANGELA BERNAL MARTIN" userId="536a9fa8-23b3-4430-b8af-624354586593" providerId="ADAL" clId="{B395E4AF-8B7F-4637-B70D-D23ED7B0B9BC}" dt="2024-01-24T17:41:53.574" v="818" actId="1076"/>
      <pc:docMkLst>
        <pc:docMk/>
      </pc:docMkLst>
      <pc:sldChg chg="addSp delSp modSp mod setBg modClrScheme addAnim delAnim delDesignElem chgLayout">
        <pc:chgData name="ANGELA BERNAL MARTIN" userId="536a9fa8-23b3-4430-b8af-624354586593" providerId="ADAL" clId="{B395E4AF-8B7F-4637-B70D-D23ED7B0B9BC}" dt="2024-01-22T14:47:55.833" v="129" actId="255"/>
        <pc:sldMkLst>
          <pc:docMk/>
          <pc:sldMk cId="2406273178" sldId="256"/>
        </pc:sldMkLst>
        <pc:spChg chg="mod">
          <ac:chgData name="ANGELA BERNAL MARTIN" userId="536a9fa8-23b3-4430-b8af-624354586593" providerId="ADAL" clId="{B395E4AF-8B7F-4637-B70D-D23ED7B0B9BC}" dt="2024-01-22T14:47:48.227" v="128" actId="255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ANGELA BERNAL MARTIN" userId="536a9fa8-23b3-4430-b8af-624354586593" providerId="ADAL" clId="{B395E4AF-8B7F-4637-B70D-D23ED7B0B9BC}" dt="2024-01-22T14:47:55.833" v="129" actId="255"/>
          <ac:spMkLst>
            <pc:docMk/>
            <pc:sldMk cId="2406273178" sldId="256"/>
            <ac:spMk id="3" creationId="{00000000-0000-0000-0000-000000000000}"/>
          </ac:spMkLst>
        </pc:spChg>
        <pc:spChg chg="add del">
          <ac:chgData name="ANGELA BERNAL MARTIN" userId="536a9fa8-23b3-4430-b8af-624354586593" providerId="ADAL" clId="{B395E4AF-8B7F-4637-B70D-D23ED7B0B9BC}" dt="2024-01-22T14:43:55.390" v="56" actId="26606"/>
          <ac:spMkLst>
            <pc:docMk/>
            <pc:sldMk cId="2406273178" sldId="256"/>
            <ac:spMk id="9" creationId="{00E45B9B-5690-F156-E2ED-D88478B7627A}"/>
          </ac:spMkLst>
        </pc:spChg>
        <pc:spChg chg="add del">
          <ac:chgData name="ANGELA BERNAL MARTIN" userId="536a9fa8-23b3-4430-b8af-624354586593" providerId="ADAL" clId="{B395E4AF-8B7F-4637-B70D-D23ED7B0B9BC}" dt="2024-01-22T14:43:55.390" v="56" actId="26606"/>
          <ac:spMkLst>
            <pc:docMk/>
            <pc:sldMk cId="2406273178" sldId="256"/>
            <ac:spMk id="11" creationId="{97081EE3-B6BE-9584-F5AF-E5F6484DA7A1}"/>
          </ac:spMkLst>
        </pc:spChg>
        <pc:spChg chg="add del">
          <ac:chgData name="ANGELA BERNAL MARTIN" userId="536a9fa8-23b3-4430-b8af-624354586593" providerId="ADAL" clId="{B395E4AF-8B7F-4637-B70D-D23ED7B0B9BC}" dt="2024-01-22T14:43:55.390" v="56" actId="26606"/>
          <ac:spMkLst>
            <pc:docMk/>
            <pc:sldMk cId="2406273178" sldId="256"/>
            <ac:spMk id="13" creationId="{41A03FE5-7938-1573-2D18-E168CC7C0ABF}"/>
          </ac:spMkLst>
        </pc:spChg>
        <pc:spChg chg="add del">
          <ac:chgData name="ANGELA BERNAL MARTIN" userId="536a9fa8-23b3-4430-b8af-624354586593" providerId="ADAL" clId="{B395E4AF-8B7F-4637-B70D-D23ED7B0B9BC}" dt="2024-01-22T14:43:57.355" v="58" actId="26606"/>
          <ac:spMkLst>
            <pc:docMk/>
            <pc:sldMk cId="2406273178" sldId="256"/>
            <ac:spMk id="15" creationId="{7BCC6446-8462-4A63-9B6F-8F57EC40F648}"/>
          </ac:spMkLst>
        </pc:spChg>
        <pc:spChg chg="add del">
          <ac:chgData name="ANGELA BERNAL MARTIN" userId="536a9fa8-23b3-4430-b8af-624354586593" providerId="ADAL" clId="{B395E4AF-8B7F-4637-B70D-D23ED7B0B9BC}" dt="2024-01-22T14:43:57.355" v="58" actId="26606"/>
          <ac:spMkLst>
            <pc:docMk/>
            <pc:sldMk cId="2406273178" sldId="256"/>
            <ac:spMk id="16" creationId="{BA6285CA-6AFA-4F27-AFB5-1B32CDE09B1A}"/>
          </ac:spMkLst>
        </pc:spChg>
        <pc:spChg chg="add del">
          <ac:chgData name="ANGELA BERNAL MARTIN" userId="536a9fa8-23b3-4430-b8af-624354586593" providerId="ADAL" clId="{B395E4AF-8B7F-4637-B70D-D23ED7B0B9BC}" dt="2024-01-22T14:43:57.355" v="58" actId="26606"/>
          <ac:spMkLst>
            <pc:docMk/>
            <pc:sldMk cId="2406273178" sldId="256"/>
            <ac:spMk id="47" creationId="{AF152BFE-7BA8-4007-AD9C-F4DC95E437EE}"/>
          </ac:spMkLst>
        </pc:spChg>
        <pc:spChg chg="add del">
          <ac:chgData name="ANGELA BERNAL MARTIN" userId="536a9fa8-23b3-4430-b8af-624354586593" providerId="ADAL" clId="{B395E4AF-8B7F-4637-B70D-D23ED7B0B9BC}" dt="2024-01-22T14:43:57.355" v="58" actId="26606"/>
          <ac:spMkLst>
            <pc:docMk/>
            <pc:sldMk cId="2406273178" sldId="256"/>
            <ac:spMk id="48" creationId="{26796024-DF17-4BB3-BF28-01E168A3C548}"/>
          </ac:spMkLst>
        </pc:spChg>
        <pc:spChg chg="add del">
          <ac:chgData name="ANGELA BERNAL MARTIN" userId="536a9fa8-23b3-4430-b8af-624354586593" providerId="ADAL" clId="{B395E4AF-8B7F-4637-B70D-D23ED7B0B9BC}" dt="2024-01-22T14:44:14.265" v="61"/>
          <ac:spMkLst>
            <pc:docMk/>
            <pc:sldMk cId="2406273178" sldId="256"/>
            <ac:spMk id="51" creationId="{9B45BA4C-9B54-4496-821F-9E0985CA984D}"/>
          </ac:spMkLst>
        </pc:spChg>
        <pc:spChg chg="add del">
          <ac:chgData name="ANGELA BERNAL MARTIN" userId="536a9fa8-23b3-4430-b8af-624354586593" providerId="ADAL" clId="{B395E4AF-8B7F-4637-B70D-D23ED7B0B9BC}" dt="2024-01-22T14:44:14.265" v="61"/>
          <ac:spMkLst>
            <pc:docMk/>
            <pc:sldMk cId="2406273178" sldId="256"/>
            <ac:spMk id="52" creationId="{85E1BB9D-FAFF-4C3E-9E44-13F8FBABCD62}"/>
          </ac:spMkLst>
        </pc:spChg>
        <pc:spChg chg="add del">
          <ac:chgData name="ANGELA BERNAL MARTIN" userId="536a9fa8-23b3-4430-b8af-624354586593" providerId="ADAL" clId="{B395E4AF-8B7F-4637-B70D-D23ED7B0B9BC}" dt="2024-01-22T14:44:14.265" v="61"/>
          <ac:spMkLst>
            <pc:docMk/>
            <pc:sldMk cId="2406273178" sldId="256"/>
            <ac:spMk id="53" creationId="{A8DDC302-DBEC-4742-B54B-5E9AAFE96961}"/>
          </ac:spMkLst>
        </pc:spChg>
        <pc:spChg chg="add del">
          <ac:chgData name="ANGELA BERNAL MARTIN" userId="536a9fa8-23b3-4430-b8af-624354586593" providerId="ADAL" clId="{B395E4AF-8B7F-4637-B70D-D23ED7B0B9BC}" dt="2024-01-22T14:46:12.620" v="92"/>
          <ac:spMkLst>
            <pc:docMk/>
            <pc:sldMk cId="2406273178" sldId="256"/>
            <ac:spMk id="56" creationId="{C17278C5-34E8-4293-BE47-73B18483AF7B}"/>
          </ac:spMkLst>
        </pc:spChg>
        <pc:spChg chg="add del">
          <ac:chgData name="ANGELA BERNAL MARTIN" userId="536a9fa8-23b3-4430-b8af-624354586593" providerId="ADAL" clId="{B395E4AF-8B7F-4637-B70D-D23ED7B0B9BC}" dt="2024-01-22T14:46:12.620" v="92"/>
          <ac:spMkLst>
            <pc:docMk/>
            <pc:sldMk cId="2406273178" sldId="256"/>
            <ac:spMk id="58" creationId="{712D4376-A578-4FF1-94FC-245E7A6A489F}"/>
          </ac:spMkLst>
        </pc:spChg>
        <pc:spChg chg="add del">
          <ac:chgData name="ANGELA BERNAL MARTIN" userId="536a9fa8-23b3-4430-b8af-624354586593" providerId="ADAL" clId="{B395E4AF-8B7F-4637-B70D-D23ED7B0B9BC}" dt="2024-01-22T14:46:12.620" v="92"/>
          <ac:spMkLst>
            <pc:docMk/>
            <pc:sldMk cId="2406273178" sldId="256"/>
            <ac:spMk id="61" creationId="{9A3F5928-D955-456A-97B5-AA390B8CE9D5}"/>
          </ac:spMkLst>
        </pc:spChg>
        <pc:spChg chg="add del">
          <ac:chgData name="ANGELA BERNAL MARTIN" userId="536a9fa8-23b3-4430-b8af-624354586593" providerId="ADAL" clId="{B395E4AF-8B7F-4637-B70D-D23ED7B0B9BC}" dt="2024-01-22T14:46:12.620" v="92"/>
          <ac:spMkLst>
            <pc:docMk/>
            <pc:sldMk cId="2406273178" sldId="256"/>
            <ac:spMk id="62" creationId="{AEA7509D-F04F-40CB-A0B3-EEF16499CC9F}"/>
          </ac:spMkLst>
        </pc:spChg>
        <pc:spChg chg="add del">
          <ac:chgData name="ANGELA BERNAL MARTIN" userId="536a9fa8-23b3-4430-b8af-624354586593" providerId="ADAL" clId="{B395E4AF-8B7F-4637-B70D-D23ED7B0B9BC}" dt="2024-01-22T14:46:12.620" v="92"/>
          <ac:spMkLst>
            <pc:docMk/>
            <pc:sldMk cId="2406273178" sldId="256"/>
            <ac:spMk id="65" creationId="{C5CB530E-515E-412C-9DF1-5F8FFBD6F383}"/>
          </ac:spMkLst>
        </pc:spChg>
        <pc:grpChg chg="add">
          <ac:chgData name="ANGELA BERNAL MARTIN" userId="536a9fa8-23b3-4430-b8af-624354586593" providerId="ADAL" clId="{B395E4AF-8B7F-4637-B70D-D23ED7B0B9BC}" dt="2024-01-22T14:46:48.593" v="98" actId="26606"/>
          <ac:grpSpMkLst>
            <pc:docMk/>
            <pc:sldMk cId="2406273178" sldId="256"/>
            <ac:grpSpMk id="5" creationId="{AD579530-1077-46B3-BD5C-81BB270A1D5B}"/>
          </ac:grpSpMkLst>
        </pc:grpChg>
        <pc:grpChg chg="add del">
          <ac:chgData name="ANGELA BERNAL MARTIN" userId="536a9fa8-23b3-4430-b8af-624354586593" providerId="ADAL" clId="{B395E4AF-8B7F-4637-B70D-D23ED7B0B9BC}" dt="2024-01-22T14:43:57.355" v="58" actId="26606"/>
          <ac:grpSpMkLst>
            <pc:docMk/>
            <pc:sldMk cId="2406273178" sldId="256"/>
            <ac:grpSpMk id="17" creationId="{8118ECEF-CA6A-4CB6-BCA5-59B2DB40C4AB}"/>
          </ac:grpSpMkLst>
        </pc:grpChg>
        <pc:grpChg chg="add del">
          <ac:chgData name="ANGELA BERNAL MARTIN" userId="536a9fa8-23b3-4430-b8af-624354586593" providerId="ADAL" clId="{B395E4AF-8B7F-4637-B70D-D23ED7B0B9BC}" dt="2024-01-22T14:44:23.500" v="64" actId="26606"/>
          <ac:grpSpMkLst>
            <pc:docMk/>
            <pc:sldMk cId="2406273178" sldId="256"/>
            <ac:grpSpMk id="59" creationId="{316DCFC9-6877-407C-8170-608FCB8E35AE}"/>
          </ac:grpSpMkLst>
        </pc:grpChg>
        <pc:grpChg chg="add del">
          <ac:chgData name="ANGELA BERNAL MARTIN" userId="536a9fa8-23b3-4430-b8af-624354586593" providerId="ADAL" clId="{B395E4AF-8B7F-4637-B70D-D23ED7B0B9BC}" dt="2024-01-22T14:44:23.500" v="64" actId="26606"/>
          <ac:grpSpMkLst>
            <pc:docMk/>
            <pc:sldMk cId="2406273178" sldId="256"/>
            <ac:grpSpMk id="63" creationId="{89353FE7-0D03-4AD2-8B8A-60A06F6BDA4C}"/>
          </ac:grpSpMkLst>
        </pc:grpChg>
        <pc:grpChg chg="add del">
          <ac:chgData name="ANGELA BERNAL MARTIN" userId="536a9fa8-23b3-4430-b8af-624354586593" providerId="ADAL" clId="{B395E4AF-8B7F-4637-B70D-D23ED7B0B9BC}" dt="2024-01-22T14:46:48.531" v="97" actId="26606"/>
          <ac:grpSpMkLst>
            <pc:docMk/>
            <pc:sldMk cId="2406273178" sldId="256"/>
            <ac:grpSpMk id="86" creationId="{316DCFC9-6877-407C-8170-608FCB8E35AE}"/>
          </ac:grpSpMkLst>
        </pc:grpChg>
        <pc:grpChg chg="add del">
          <ac:chgData name="ANGELA BERNAL MARTIN" userId="536a9fa8-23b3-4430-b8af-624354586593" providerId="ADAL" clId="{B395E4AF-8B7F-4637-B70D-D23ED7B0B9BC}" dt="2024-01-22T14:44:26.269" v="66" actId="26606"/>
          <ac:grpSpMkLst>
            <pc:docMk/>
            <pc:sldMk cId="2406273178" sldId="256"/>
            <ac:grpSpMk id="87" creationId="{068ACACB-DD9E-4155-84BF-8E4D43DEC13D}"/>
          </ac:grpSpMkLst>
        </pc:grpChg>
        <pc:grpChg chg="add del">
          <ac:chgData name="ANGELA BERNAL MARTIN" userId="536a9fa8-23b3-4430-b8af-624354586593" providerId="ADAL" clId="{B395E4AF-8B7F-4637-B70D-D23ED7B0B9BC}" dt="2024-01-22T14:44:26.269" v="66" actId="26606"/>
          <ac:grpSpMkLst>
            <pc:docMk/>
            <pc:sldMk cId="2406273178" sldId="256"/>
            <ac:grpSpMk id="89" creationId="{BF3AEE19-128A-4FF8-954B-A9724F42E0D4}"/>
          </ac:grpSpMkLst>
        </pc:grpChg>
        <pc:grpChg chg="add del">
          <ac:chgData name="ANGELA BERNAL MARTIN" userId="536a9fa8-23b3-4430-b8af-624354586593" providerId="ADAL" clId="{B395E4AF-8B7F-4637-B70D-D23ED7B0B9BC}" dt="2024-01-22T14:46:48.531" v="97" actId="26606"/>
          <ac:grpSpMkLst>
            <pc:docMk/>
            <pc:sldMk cId="2406273178" sldId="256"/>
            <ac:grpSpMk id="91" creationId="{89353FE7-0D03-4AD2-8B8A-60A06F6BDA4C}"/>
          </ac:grpSpMkLst>
        </pc:grpChg>
        <pc:grpChg chg="add del">
          <ac:chgData name="ANGELA BERNAL MARTIN" userId="536a9fa8-23b3-4430-b8af-624354586593" providerId="ADAL" clId="{B395E4AF-8B7F-4637-B70D-D23ED7B0B9BC}" dt="2024-01-22T14:44:40.247" v="69"/>
          <ac:grpSpMkLst>
            <pc:docMk/>
            <pc:sldMk cId="2406273178" sldId="256"/>
            <ac:grpSpMk id="112" creationId="{AD579530-1077-46B3-BD5C-81BB270A1D5B}"/>
          </ac:grpSpMkLst>
        </pc:grpChg>
        <pc:grpChg chg="add del">
          <ac:chgData name="ANGELA BERNAL MARTIN" userId="536a9fa8-23b3-4430-b8af-624354586593" providerId="ADAL" clId="{B395E4AF-8B7F-4637-B70D-D23ED7B0B9BC}" dt="2024-01-22T14:44:40.247" v="69"/>
          <ac:grpSpMkLst>
            <pc:docMk/>
            <pc:sldMk cId="2406273178" sldId="256"/>
            <ac:grpSpMk id="113" creationId="{83F79A5F-63B5-4802-B39B-BF0F89DDDA15}"/>
          </ac:grpSpMkLst>
        </pc:grpChg>
        <pc:grpChg chg="add">
          <ac:chgData name="ANGELA BERNAL MARTIN" userId="536a9fa8-23b3-4430-b8af-624354586593" providerId="ADAL" clId="{B395E4AF-8B7F-4637-B70D-D23ED7B0B9BC}" dt="2024-01-22T14:46:48.593" v="98" actId="26606"/>
          <ac:grpSpMkLst>
            <pc:docMk/>
            <pc:sldMk cId="2406273178" sldId="256"/>
            <ac:grpSpMk id="120" creationId="{83F79A5F-63B5-4802-B39B-BF0F89DDDA15}"/>
          </ac:grpSpMkLst>
        </pc:grpChg>
        <pc:picChg chg="add del">
          <ac:chgData name="ANGELA BERNAL MARTIN" userId="536a9fa8-23b3-4430-b8af-624354586593" providerId="ADAL" clId="{B395E4AF-8B7F-4637-B70D-D23ED7B0B9BC}" dt="2024-01-22T14:43:55.390" v="56" actId="26606"/>
          <ac:picMkLst>
            <pc:docMk/>
            <pc:sldMk cId="2406273178" sldId="256"/>
            <ac:picMk id="4" creationId="{0F1EA80A-7388-86B2-67C0-C0369681451E}"/>
          </ac:picMkLst>
        </pc:picChg>
        <pc:picChg chg="add del">
          <ac:chgData name="ANGELA BERNAL MARTIN" userId="536a9fa8-23b3-4430-b8af-624354586593" providerId="ADAL" clId="{B395E4AF-8B7F-4637-B70D-D23ED7B0B9BC}" dt="2024-01-22T14:43:57.355" v="58" actId="26606"/>
          <ac:picMkLst>
            <pc:docMk/>
            <pc:sldMk cId="2406273178" sldId="256"/>
            <ac:picMk id="49" creationId="{DAE9D6C1-56E9-BF0E-C8E3-CC0D08834D81}"/>
          </ac:picMkLst>
        </pc:picChg>
        <pc:picChg chg="add mod ord">
          <ac:chgData name="ANGELA BERNAL MARTIN" userId="536a9fa8-23b3-4430-b8af-624354586593" providerId="ADAL" clId="{B395E4AF-8B7F-4637-B70D-D23ED7B0B9BC}" dt="2024-01-22T14:46:48.593" v="98" actId="26606"/>
          <ac:picMkLst>
            <pc:docMk/>
            <pc:sldMk cId="2406273178" sldId="256"/>
            <ac:picMk id="54" creationId="{F96EB68A-4DCD-E341-DABB-914128BF973F}"/>
          </ac:picMkLst>
        </pc:picChg>
        <pc:cxnChg chg="add del">
          <ac:chgData name="ANGELA BERNAL MARTIN" userId="536a9fa8-23b3-4430-b8af-624354586593" providerId="ADAL" clId="{B395E4AF-8B7F-4637-B70D-D23ED7B0B9BC}" dt="2024-01-22T14:46:12.620" v="92"/>
          <ac:cxnSpMkLst>
            <pc:docMk/>
            <pc:sldMk cId="2406273178" sldId="256"/>
            <ac:cxnSpMk id="57" creationId="{56020367-4FD5-4596-8E10-C5F095CD8DBF}"/>
          </ac:cxnSpMkLst>
        </pc:cxnChg>
      </pc:sldChg>
      <pc:sldChg chg="addSp delSp modSp new mod setBg">
        <pc:chgData name="ANGELA BERNAL MARTIN" userId="536a9fa8-23b3-4430-b8af-624354586593" providerId="ADAL" clId="{B395E4AF-8B7F-4637-B70D-D23ED7B0B9BC}" dt="2024-01-22T15:08:29.165" v="606" actId="20577"/>
        <pc:sldMkLst>
          <pc:docMk/>
          <pc:sldMk cId="3784996070" sldId="257"/>
        </pc:sldMkLst>
        <pc:spChg chg="mod">
          <ac:chgData name="ANGELA BERNAL MARTIN" userId="536a9fa8-23b3-4430-b8af-624354586593" providerId="ADAL" clId="{B395E4AF-8B7F-4637-B70D-D23ED7B0B9BC}" dt="2024-01-22T14:57:27.771" v="392" actId="26606"/>
          <ac:spMkLst>
            <pc:docMk/>
            <pc:sldMk cId="3784996070" sldId="257"/>
            <ac:spMk id="2" creationId="{53DC76D6-4440-2E05-B442-34A672FF3362}"/>
          </ac:spMkLst>
        </pc:spChg>
        <pc:spChg chg="add del mod">
          <ac:chgData name="ANGELA BERNAL MARTIN" userId="536a9fa8-23b3-4430-b8af-624354586593" providerId="ADAL" clId="{B395E4AF-8B7F-4637-B70D-D23ED7B0B9BC}" dt="2024-01-22T14:57:27.771" v="392" actId="26606"/>
          <ac:spMkLst>
            <pc:docMk/>
            <pc:sldMk cId="3784996070" sldId="257"/>
            <ac:spMk id="3" creationId="{FCD6D21B-8CB0-BFDA-16A9-BF217D21AA64}"/>
          </ac:spMkLst>
        </pc:spChg>
        <pc:spChg chg="del mod">
          <ac:chgData name="ANGELA BERNAL MARTIN" userId="536a9fa8-23b3-4430-b8af-624354586593" providerId="ADAL" clId="{B395E4AF-8B7F-4637-B70D-D23ED7B0B9BC}" dt="2024-01-22T14:56:29.362" v="383" actId="478"/>
          <ac:spMkLst>
            <pc:docMk/>
            <pc:sldMk cId="3784996070" sldId="257"/>
            <ac:spMk id="4" creationId="{955B7A12-9354-DE49-213E-CAF075155893}"/>
          </ac:spMkLst>
        </pc:spChg>
        <pc:spChg chg="mod">
          <ac:chgData name="ANGELA BERNAL MARTIN" userId="536a9fa8-23b3-4430-b8af-624354586593" providerId="ADAL" clId="{B395E4AF-8B7F-4637-B70D-D23ED7B0B9BC}" dt="2024-01-22T14:48:59.167" v="136" actId="255"/>
          <ac:spMkLst>
            <pc:docMk/>
            <pc:sldMk cId="3784996070" sldId="257"/>
            <ac:spMk id="5" creationId="{EA7A7F1D-3140-3C8E-AF5B-2C484AA4AAA4}"/>
          </ac:spMkLst>
        </pc:spChg>
        <pc:spChg chg="mod">
          <ac:chgData name="ANGELA BERNAL MARTIN" userId="536a9fa8-23b3-4430-b8af-624354586593" providerId="ADAL" clId="{B395E4AF-8B7F-4637-B70D-D23ED7B0B9BC}" dt="2024-01-22T14:57:59.884" v="397" actId="255"/>
          <ac:spMkLst>
            <pc:docMk/>
            <pc:sldMk cId="3784996070" sldId="257"/>
            <ac:spMk id="6" creationId="{495737DD-C260-634A-BA20-2182EC539432}"/>
          </ac:spMkLst>
        </pc:spChg>
        <pc:spChg chg="add">
          <ac:chgData name="ANGELA BERNAL MARTIN" userId="536a9fa8-23b3-4430-b8af-624354586593" providerId="ADAL" clId="{B395E4AF-8B7F-4637-B70D-D23ED7B0B9BC}" dt="2024-01-22T14:57:27.771" v="392" actId="26606"/>
          <ac:spMkLst>
            <pc:docMk/>
            <pc:sldMk cId="3784996070" sldId="257"/>
            <ac:spMk id="10" creationId="{E978A47D-4F17-40FE-AB70-7AF78A9575EB}"/>
          </ac:spMkLst>
        </pc:spChg>
        <pc:spChg chg="add del">
          <ac:chgData name="ANGELA BERNAL MARTIN" userId="536a9fa8-23b3-4430-b8af-624354586593" providerId="ADAL" clId="{B395E4AF-8B7F-4637-B70D-D23ED7B0B9BC}" dt="2024-01-22T14:57:09.118" v="387" actId="26606"/>
          <ac:spMkLst>
            <pc:docMk/>
            <pc:sldMk cId="3784996070" sldId="257"/>
            <ac:spMk id="11" creationId="{E978A47D-4F17-40FE-AB70-7AF78A9575EB}"/>
          </ac:spMkLst>
        </pc:spChg>
        <pc:spChg chg="add mod">
          <ac:chgData name="ANGELA BERNAL MARTIN" userId="536a9fa8-23b3-4430-b8af-624354586593" providerId="ADAL" clId="{B395E4AF-8B7F-4637-B70D-D23ED7B0B9BC}" dt="2024-01-22T15:08:29.165" v="606" actId="20577"/>
          <ac:spMkLst>
            <pc:docMk/>
            <pc:sldMk cId="3784996070" sldId="257"/>
            <ac:spMk id="43" creationId="{FCD6D21B-8CB0-BFDA-16A9-BF217D21AA64}"/>
          </ac:spMkLst>
        </pc:spChg>
        <pc:spChg chg="add del">
          <ac:chgData name="ANGELA BERNAL MARTIN" userId="536a9fa8-23b3-4430-b8af-624354586593" providerId="ADAL" clId="{B395E4AF-8B7F-4637-B70D-D23ED7B0B9BC}" dt="2024-01-22T14:57:24.406" v="389" actId="26606"/>
          <ac:spMkLst>
            <pc:docMk/>
            <pc:sldMk cId="3784996070" sldId="257"/>
            <ac:spMk id="56" creationId="{EAC88772-6DB3-49EC-9C8A-A0B46ACE37A3}"/>
          </ac:spMkLst>
        </pc:spChg>
        <pc:spChg chg="add del">
          <ac:chgData name="ANGELA BERNAL MARTIN" userId="536a9fa8-23b3-4430-b8af-624354586593" providerId="ADAL" clId="{B395E4AF-8B7F-4637-B70D-D23ED7B0B9BC}" dt="2024-01-22T14:57:24.406" v="389" actId="26606"/>
          <ac:spMkLst>
            <pc:docMk/>
            <pc:sldMk cId="3784996070" sldId="257"/>
            <ac:spMk id="57" creationId="{17A3DD84-FAA5-438A-8462-D1E01EA0D624}"/>
          </ac:spMkLst>
        </pc:spChg>
        <pc:grpChg chg="add">
          <ac:chgData name="ANGELA BERNAL MARTIN" userId="536a9fa8-23b3-4430-b8af-624354586593" providerId="ADAL" clId="{B395E4AF-8B7F-4637-B70D-D23ED7B0B9BC}" dt="2024-01-22T14:57:27.771" v="392" actId="26606"/>
          <ac:grpSpMkLst>
            <pc:docMk/>
            <pc:sldMk cId="3784996070" sldId="257"/>
            <ac:grpSpMk id="12" creationId="{85BE3A7E-6A3F-401E-A025-BBB8FDB8DD30}"/>
          </ac:grpSpMkLst>
        </pc:grpChg>
        <pc:grpChg chg="add del">
          <ac:chgData name="ANGELA BERNAL MARTIN" userId="536a9fa8-23b3-4430-b8af-624354586593" providerId="ADAL" clId="{B395E4AF-8B7F-4637-B70D-D23ED7B0B9BC}" dt="2024-01-22T14:57:09.118" v="387" actId="26606"/>
          <ac:grpSpMkLst>
            <pc:docMk/>
            <pc:sldMk cId="3784996070" sldId="257"/>
            <ac:grpSpMk id="13" creationId="{85BE3A7E-6A3F-401E-A025-BBB8FDB8DD30}"/>
          </ac:grpSpMkLst>
        </pc:grpChg>
        <pc:grpChg chg="add del">
          <ac:chgData name="ANGELA BERNAL MARTIN" userId="536a9fa8-23b3-4430-b8af-624354586593" providerId="ADAL" clId="{B395E4AF-8B7F-4637-B70D-D23ED7B0B9BC}" dt="2024-01-22T14:57:09.118" v="387" actId="26606"/>
          <ac:grpSpMkLst>
            <pc:docMk/>
            <pc:sldMk cId="3784996070" sldId="257"/>
            <ac:grpSpMk id="44" creationId="{F4E035BE-9FF4-43D3-BC25-CF582D7FF85E}"/>
          </ac:grpSpMkLst>
        </pc:grpChg>
        <pc:grpChg chg="add">
          <ac:chgData name="ANGELA BERNAL MARTIN" userId="536a9fa8-23b3-4430-b8af-624354586593" providerId="ADAL" clId="{B395E4AF-8B7F-4637-B70D-D23ED7B0B9BC}" dt="2024-01-22T14:57:27.771" v="392" actId="26606"/>
          <ac:grpSpMkLst>
            <pc:docMk/>
            <pc:sldMk cId="3784996070" sldId="257"/>
            <ac:grpSpMk id="55" creationId="{F4E035BE-9FF4-43D3-BC25-CF582D7FF85E}"/>
          </ac:grpSpMkLst>
        </pc:grpChg>
        <pc:graphicFrameChg chg="add del">
          <ac:chgData name="ANGELA BERNAL MARTIN" userId="536a9fa8-23b3-4430-b8af-624354586593" providerId="ADAL" clId="{B395E4AF-8B7F-4637-B70D-D23ED7B0B9BC}" dt="2024-01-22T14:57:27.755" v="391" actId="26606"/>
          <ac:graphicFrameMkLst>
            <pc:docMk/>
            <pc:sldMk cId="3784996070" sldId="257"/>
            <ac:graphicFrameMk id="8" creationId="{08CDE91F-25F6-CC3D-2EB9-D7EEEDB26BE3}"/>
          </ac:graphicFrameMkLst>
        </pc:graphicFrameChg>
        <pc:cxnChg chg="add">
          <ac:chgData name="ANGELA BERNAL MARTIN" userId="536a9fa8-23b3-4430-b8af-624354586593" providerId="ADAL" clId="{B395E4AF-8B7F-4637-B70D-D23ED7B0B9BC}" dt="2024-01-22T14:57:27.771" v="392" actId="26606"/>
          <ac:cxnSpMkLst>
            <pc:docMk/>
            <pc:sldMk cId="3784996070" sldId="257"/>
            <ac:cxnSpMk id="41" creationId="{085ECEC0-FF5D-4348-92C7-1EA7C61E770C}"/>
          </ac:cxnSpMkLst>
        </pc:cxnChg>
        <pc:cxnChg chg="add del">
          <ac:chgData name="ANGELA BERNAL MARTIN" userId="536a9fa8-23b3-4430-b8af-624354586593" providerId="ADAL" clId="{B395E4AF-8B7F-4637-B70D-D23ED7B0B9BC}" dt="2024-01-22T14:57:09.118" v="387" actId="26606"/>
          <ac:cxnSpMkLst>
            <pc:docMk/>
            <pc:sldMk cId="3784996070" sldId="257"/>
            <ac:cxnSpMk id="42" creationId="{085ECEC0-FF5D-4348-92C7-1EA7C61E770C}"/>
          </ac:cxnSpMkLst>
        </pc:cxnChg>
        <pc:cxnChg chg="add del">
          <ac:chgData name="ANGELA BERNAL MARTIN" userId="536a9fa8-23b3-4430-b8af-624354586593" providerId="ADAL" clId="{B395E4AF-8B7F-4637-B70D-D23ED7B0B9BC}" dt="2024-01-22T14:57:24.406" v="389" actId="26606"/>
          <ac:cxnSpMkLst>
            <pc:docMk/>
            <pc:sldMk cId="3784996070" sldId="257"/>
            <ac:cxnSpMk id="58" creationId="{46640D31-0CFD-4B3F-AE95-530AA5174FEB}"/>
          </ac:cxnSpMkLst>
        </pc:cxnChg>
      </pc:sldChg>
      <pc:sldChg chg="addSp delSp modSp new mod ord setBg">
        <pc:chgData name="ANGELA BERNAL MARTIN" userId="536a9fa8-23b3-4430-b8af-624354586593" providerId="ADAL" clId="{B395E4AF-8B7F-4637-B70D-D23ED7B0B9BC}" dt="2024-01-22T15:07:29.682" v="586"/>
        <pc:sldMkLst>
          <pc:docMk/>
          <pc:sldMk cId="597079072" sldId="258"/>
        </pc:sldMkLst>
        <pc:spChg chg="mod">
          <ac:chgData name="ANGELA BERNAL MARTIN" userId="536a9fa8-23b3-4430-b8af-624354586593" providerId="ADAL" clId="{B395E4AF-8B7F-4637-B70D-D23ED7B0B9BC}" dt="2024-01-22T15:07:05.456" v="584" actId="122"/>
          <ac:spMkLst>
            <pc:docMk/>
            <pc:sldMk cId="597079072" sldId="258"/>
            <ac:spMk id="2" creationId="{6CDCEF09-5AF7-AF63-0DFC-773A08E0A260}"/>
          </ac:spMkLst>
        </pc:spChg>
        <pc:spChg chg="mod">
          <ac:chgData name="ANGELA BERNAL MARTIN" userId="536a9fa8-23b3-4430-b8af-624354586593" providerId="ADAL" clId="{B395E4AF-8B7F-4637-B70D-D23ED7B0B9BC}" dt="2024-01-22T14:47:09.816" v="107" actId="26606"/>
          <ac:spMkLst>
            <pc:docMk/>
            <pc:sldMk cId="597079072" sldId="258"/>
            <ac:spMk id="3" creationId="{5C0411DB-7469-7655-F17D-738709B99EDB}"/>
          </ac:spMkLst>
        </pc:spChg>
        <pc:spChg chg="add">
          <ac:chgData name="ANGELA BERNAL MARTIN" userId="536a9fa8-23b3-4430-b8af-624354586593" providerId="ADAL" clId="{B395E4AF-8B7F-4637-B70D-D23ED7B0B9BC}" dt="2024-01-22T14:47:09.816" v="107" actId="26606"/>
          <ac:spMkLst>
            <pc:docMk/>
            <pc:sldMk cId="597079072" sldId="258"/>
            <ac:spMk id="5" creationId="{E978A47D-4F17-40FE-AB70-7AF78A9575EB}"/>
          </ac:spMkLst>
        </pc:spChg>
        <pc:spChg chg="add del">
          <ac:chgData name="ANGELA BERNAL MARTIN" userId="536a9fa8-23b3-4430-b8af-624354586593" providerId="ADAL" clId="{B395E4AF-8B7F-4637-B70D-D23ED7B0B9BC}" dt="2024-01-22T14:47:02.209" v="102" actId="26606"/>
          <ac:spMkLst>
            <pc:docMk/>
            <pc:sldMk cId="597079072" sldId="258"/>
            <ac:spMk id="8" creationId="{6BFC9644-673A-459F-B3C5-9310A4E50E3B}"/>
          </ac:spMkLst>
        </pc:spChg>
        <pc:spChg chg="add del">
          <ac:chgData name="ANGELA BERNAL MARTIN" userId="536a9fa8-23b3-4430-b8af-624354586593" providerId="ADAL" clId="{B395E4AF-8B7F-4637-B70D-D23ED7B0B9BC}" dt="2024-01-22T14:47:02.209" v="102" actId="26606"/>
          <ac:spMkLst>
            <pc:docMk/>
            <pc:sldMk cId="597079072" sldId="258"/>
            <ac:spMk id="39" creationId="{7D1C411D-0818-4640-8657-2AF78250C802}"/>
          </ac:spMkLst>
        </pc:spChg>
        <pc:spChg chg="add del">
          <ac:chgData name="ANGELA BERNAL MARTIN" userId="536a9fa8-23b3-4430-b8af-624354586593" providerId="ADAL" clId="{B395E4AF-8B7F-4637-B70D-D23ED7B0B9BC}" dt="2024-01-22T14:47:04.710" v="104" actId="26606"/>
          <ac:spMkLst>
            <pc:docMk/>
            <pc:sldMk cId="597079072" sldId="258"/>
            <ac:spMk id="41" creationId="{EAC88772-6DB3-49EC-9C8A-A0B46ACE37A3}"/>
          </ac:spMkLst>
        </pc:spChg>
        <pc:spChg chg="add del">
          <ac:chgData name="ANGELA BERNAL MARTIN" userId="536a9fa8-23b3-4430-b8af-624354586593" providerId="ADAL" clId="{B395E4AF-8B7F-4637-B70D-D23ED7B0B9BC}" dt="2024-01-22T14:47:04.710" v="104" actId="26606"/>
          <ac:spMkLst>
            <pc:docMk/>
            <pc:sldMk cId="597079072" sldId="258"/>
            <ac:spMk id="42" creationId="{17A3DD84-FAA5-438A-8462-D1E01EA0D624}"/>
          </ac:spMkLst>
        </pc:spChg>
        <pc:spChg chg="mod">
          <ac:chgData name="ANGELA BERNAL MARTIN" userId="536a9fa8-23b3-4430-b8af-624354586593" providerId="ADAL" clId="{B395E4AF-8B7F-4637-B70D-D23ED7B0B9BC}" dt="2024-01-22T14:50:52.505" v="144" actId="255"/>
          <ac:spMkLst>
            <pc:docMk/>
            <pc:sldMk cId="597079072" sldId="258"/>
            <ac:spMk id="53" creationId="{3CD2CB3A-BB8B-C4D3-5EA1-5996F1BE6D45}"/>
          </ac:spMkLst>
        </pc:spChg>
        <pc:grpChg chg="add">
          <ac:chgData name="ANGELA BERNAL MARTIN" userId="536a9fa8-23b3-4430-b8af-624354586593" providerId="ADAL" clId="{B395E4AF-8B7F-4637-B70D-D23ED7B0B9BC}" dt="2024-01-22T14:47:09.816" v="107" actId="26606"/>
          <ac:grpSpMkLst>
            <pc:docMk/>
            <pc:sldMk cId="597079072" sldId="258"/>
            <ac:grpSpMk id="6" creationId="{85BE3A7E-6A3F-401E-A025-BBB8FDB8DD30}"/>
          </ac:grpSpMkLst>
        </pc:grpChg>
        <pc:grpChg chg="add">
          <ac:chgData name="ANGELA BERNAL MARTIN" userId="536a9fa8-23b3-4430-b8af-624354586593" providerId="ADAL" clId="{B395E4AF-8B7F-4637-B70D-D23ED7B0B9BC}" dt="2024-01-22T14:47:09.816" v="107" actId="26606"/>
          <ac:grpSpMkLst>
            <pc:docMk/>
            <pc:sldMk cId="597079072" sldId="258"/>
            <ac:grpSpMk id="9" creationId="{F4E035BE-9FF4-43D3-BC25-CF582D7FF85E}"/>
          </ac:grpSpMkLst>
        </pc:grpChg>
        <pc:grpChg chg="add del">
          <ac:chgData name="ANGELA BERNAL MARTIN" userId="536a9fa8-23b3-4430-b8af-624354586593" providerId="ADAL" clId="{B395E4AF-8B7F-4637-B70D-D23ED7B0B9BC}" dt="2024-01-22T14:47:02.209" v="102" actId="26606"/>
          <ac:grpSpMkLst>
            <pc:docMk/>
            <pc:sldMk cId="597079072" sldId="258"/>
            <ac:grpSpMk id="10" creationId="{4ADB9295-9645-4BF2-ADFD-75800B7FAD06}"/>
          </ac:grpSpMkLst>
        </pc:grpChg>
        <pc:cxnChg chg="add">
          <ac:chgData name="ANGELA BERNAL MARTIN" userId="536a9fa8-23b3-4430-b8af-624354586593" providerId="ADAL" clId="{B395E4AF-8B7F-4637-B70D-D23ED7B0B9BC}" dt="2024-01-22T14:47:09.816" v="107" actId="26606"/>
          <ac:cxnSpMkLst>
            <pc:docMk/>
            <pc:sldMk cId="597079072" sldId="258"/>
            <ac:cxnSpMk id="7" creationId="{085ECEC0-FF5D-4348-92C7-1EA7C61E770C}"/>
          </ac:cxnSpMkLst>
        </pc:cxnChg>
        <pc:cxnChg chg="add del">
          <ac:chgData name="ANGELA BERNAL MARTIN" userId="536a9fa8-23b3-4430-b8af-624354586593" providerId="ADAL" clId="{B395E4AF-8B7F-4637-B70D-D23ED7B0B9BC}" dt="2024-01-22T14:47:04.710" v="104" actId="26606"/>
          <ac:cxnSpMkLst>
            <pc:docMk/>
            <pc:sldMk cId="597079072" sldId="258"/>
            <ac:cxnSpMk id="43" creationId="{46640D31-0CFD-4B3F-AE95-530AA5174FEB}"/>
          </ac:cxnSpMkLst>
        </pc:cxnChg>
      </pc:sldChg>
      <pc:sldChg chg="addSp modSp new del mod setBg">
        <pc:chgData name="ANGELA BERNAL MARTIN" userId="536a9fa8-23b3-4430-b8af-624354586593" providerId="ADAL" clId="{B395E4AF-8B7F-4637-B70D-D23ED7B0B9BC}" dt="2024-01-22T14:49:26.895" v="137" actId="2696"/>
        <pc:sldMkLst>
          <pc:docMk/>
          <pc:sldMk cId="1875118721" sldId="259"/>
        </pc:sldMkLst>
        <pc:spChg chg="mod">
          <ac:chgData name="ANGELA BERNAL MARTIN" userId="536a9fa8-23b3-4430-b8af-624354586593" providerId="ADAL" clId="{B395E4AF-8B7F-4637-B70D-D23ED7B0B9BC}" dt="2024-01-22T14:47:22.768" v="109" actId="26606"/>
          <ac:spMkLst>
            <pc:docMk/>
            <pc:sldMk cId="1875118721" sldId="259"/>
            <ac:spMk id="2" creationId="{5BCA331B-DB2F-B8FE-8E8D-62FD735E2BDA}"/>
          </ac:spMkLst>
        </pc:spChg>
        <pc:spChg chg="mod">
          <ac:chgData name="ANGELA BERNAL MARTIN" userId="536a9fa8-23b3-4430-b8af-624354586593" providerId="ADAL" clId="{B395E4AF-8B7F-4637-B70D-D23ED7B0B9BC}" dt="2024-01-22T14:47:22.768" v="109" actId="26606"/>
          <ac:spMkLst>
            <pc:docMk/>
            <pc:sldMk cId="1875118721" sldId="259"/>
            <ac:spMk id="3" creationId="{F98E2BBE-079F-6346-BB7E-8B69E3421166}"/>
          </ac:spMkLst>
        </pc:spChg>
        <pc:grpChg chg="add">
          <ac:chgData name="ANGELA BERNAL MARTIN" userId="536a9fa8-23b3-4430-b8af-624354586593" providerId="ADAL" clId="{B395E4AF-8B7F-4637-B70D-D23ED7B0B9BC}" dt="2024-01-22T14:47:22.768" v="109" actId="26606"/>
          <ac:grpSpMkLst>
            <pc:docMk/>
            <pc:sldMk cId="1875118721" sldId="259"/>
            <ac:grpSpMk id="8" creationId="{82EEA7F3-64E0-47B1-9B06-0677EA6FD79E}"/>
          </ac:grpSpMkLst>
        </pc:grpChg>
      </pc:sldChg>
      <pc:sldChg chg="addSp delSp modSp new mod ord setBg addAnim">
        <pc:chgData name="ANGELA BERNAL MARTIN" userId="536a9fa8-23b3-4430-b8af-624354586593" providerId="ADAL" clId="{B395E4AF-8B7F-4637-B70D-D23ED7B0B9BC}" dt="2024-01-22T15:05:56.812" v="536" actId="255"/>
        <pc:sldMkLst>
          <pc:docMk/>
          <pc:sldMk cId="2409430767" sldId="259"/>
        </pc:sldMkLst>
        <pc:spChg chg="mod ord">
          <ac:chgData name="ANGELA BERNAL MARTIN" userId="536a9fa8-23b3-4430-b8af-624354586593" providerId="ADAL" clId="{B395E4AF-8B7F-4637-B70D-D23ED7B0B9BC}" dt="2024-01-22T15:05:35.598" v="534" actId="1076"/>
          <ac:spMkLst>
            <pc:docMk/>
            <pc:sldMk cId="2409430767" sldId="259"/>
            <ac:spMk id="2" creationId="{EB53242D-9502-7999-638A-D4174BB66B4A}"/>
          </ac:spMkLst>
        </pc:spChg>
        <pc:spChg chg="mod">
          <ac:chgData name="ANGELA BERNAL MARTIN" userId="536a9fa8-23b3-4430-b8af-624354586593" providerId="ADAL" clId="{B395E4AF-8B7F-4637-B70D-D23ED7B0B9BC}" dt="2024-01-22T15:05:07.668" v="531" actId="26606"/>
          <ac:spMkLst>
            <pc:docMk/>
            <pc:sldMk cId="2409430767" sldId="259"/>
            <ac:spMk id="3" creationId="{838850E0-4A12-B402-FBFA-659D3AB78160}"/>
          </ac:spMkLst>
        </pc:spChg>
        <pc:spChg chg="mod">
          <ac:chgData name="ANGELA BERNAL MARTIN" userId="536a9fa8-23b3-4430-b8af-624354586593" providerId="ADAL" clId="{B395E4AF-8B7F-4637-B70D-D23ED7B0B9BC}" dt="2024-01-22T15:05:56.812" v="536" actId="255"/>
          <ac:spMkLst>
            <pc:docMk/>
            <pc:sldMk cId="2409430767" sldId="259"/>
            <ac:spMk id="5" creationId="{AE04DEBF-4AED-1D07-300B-B4BDD63BD963}"/>
          </ac:spMkLst>
        </pc:spChg>
        <pc:grpChg chg="add del">
          <ac:chgData name="ANGELA BERNAL MARTIN" userId="536a9fa8-23b3-4430-b8af-624354586593" providerId="ADAL" clId="{B395E4AF-8B7F-4637-B70D-D23ED7B0B9BC}" dt="2024-01-22T15:05:07.668" v="531" actId="26606"/>
          <ac:grpSpMkLst>
            <pc:docMk/>
            <pc:sldMk cId="2409430767" sldId="259"/>
            <ac:grpSpMk id="13" creationId="{9795E515-5F57-431F-9A0D-3A0419DF7572}"/>
          </ac:grpSpMkLst>
        </pc:grpChg>
        <pc:grpChg chg="add">
          <ac:chgData name="ANGELA BERNAL MARTIN" userId="536a9fa8-23b3-4430-b8af-624354586593" providerId="ADAL" clId="{B395E4AF-8B7F-4637-B70D-D23ED7B0B9BC}" dt="2024-01-22T15:05:07.668" v="531" actId="26606"/>
          <ac:grpSpMkLst>
            <pc:docMk/>
            <pc:sldMk cId="2409430767" sldId="259"/>
            <ac:grpSpMk id="24" creationId="{9795E515-5F57-431F-9A0D-3A0419DF7572}"/>
          </ac:grpSpMkLst>
        </pc:grpChg>
        <pc:grpChg chg="add">
          <ac:chgData name="ANGELA BERNAL MARTIN" userId="536a9fa8-23b3-4430-b8af-624354586593" providerId="ADAL" clId="{B395E4AF-8B7F-4637-B70D-D23ED7B0B9BC}" dt="2024-01-22T15:05:07.668" v="531" actId="26606"/>
          <ac:grpSpMkLst>
            <pc:docMk/>
            <pc:sldMk cId="2409430767" sldId="259"/>
            <ac:grpSpMk id="63" creationId="{316DCFC9-6877-407C-8170-608FCB8E35AE}"/>
          </ac:grpSpMkLst>
        </pc:grpChg>
        <pc:grpChg chg="add del">
          <ac:chgData name="ANGELA BERNAL MARTIN" userId="536a9fa8-23b3-4430-b8af-624354586593" providerId="ADAL" clId="{B395E4AF-8B7F-4637-B70D-D23ED7B0B9BC}" dt="2024-01-22T15:05:07.668" v="531" actId="26606"/>
          <ac:grpSpMkLst>
            <pc:docMk/>
            <pc:sldMk cId="2409430767" sldId="259"/>
            <ac:grpSpMk id="69" creationId="{6C68F39D-867D-4AFF-94C4-C3829AD5C5B5}"/>
          </ac:grpSpMkLst>
        </pc:grpChg>
        <pc:grpChg chg="add del">
          <ac:chgData name="ANGELA BERNAL MARTIN" userId="536a9fa8-23b3-4430-b8af-624354586593" providerId="ADAL" clId="{B395E4AF-8B7F-4637-B70D-D23ED7B0B9BC}" dt="2024-01-22T15:05:07.668" v="531" actId="26606"/>
          <ac:grpSpMkLst>
            <pc:docMk/>
            <pc:sldMk cId="2409430767" sldId="259"/>
            <ac:grpSpMk id="73" creationId="{4466CCD0-FEF9-460D-9FB6-11613A492B66}"/>
          </ac:grpSpMkLst>
        </pc:grpChg>
        <pc:grpChg chg="add del">
          <ac:chgData name="ANGELA BERNAL MARTIN" userId="536a9fa8-23b3-4430-b8af-624354586593" providerId="ADAL" clId="{B395E4AF-8B7F-4637-B70D-D23ED7B0B9BC}" dt="2024-01-22T15:05:07.668" v="531" actId="26606"/>
          <ac:grpSpMkLst>
            <pc:docMk/>
            <pc:sldMk cId="2409430767" sldId="259"/>
            <ac:grpSpMk id="129" creationId="{176E1971-1C4C-46C8-A821-63766428014D}"/>
          </ac:grpSpMkLst>
        </pc:grpChg>
        <pc:grpChg chg="add del">
          <ac:chgData name="ANGELA BERNAL MARTIN" userId="536a9fa8-23b3-4430-b8af-624354586593" providerId="ADAL" clId="{B395E4AF-8B7F-4637-B70D-D23ED7B0B9BC}" dt="2024-01-22T15:05:03.178" v="526" actId="26606"/>
          <ac:grpSpMkLst>
            <pc:docMk/>
            <pc:sldMk cId="2409430767" sldId="259"/>
            <ac:grpSpMk id="146" creationId="{9795E515-5F57-431F-9A0D-3A0419DF7572}"/>
          </ac:grpSpMkLst>
        </pc:grpChg>
        <pc:grpChg chg="add del">
          <ac:chgData name="ANGELA BERNAL MARTIN" userId="536a9fa8-23b3-4430-b8af-624354586593" providerId="ADAL" clId="{B395E4AF-8B7F-4637-B70D-D23ED7B0B9BC}" dt="2024-01-22T15:05:03.178" v="526" actId="26606"/>
          <ac:grpSpMkLst>
            <pc:docMk/>
            <pc:sldMk cId="2409430767" sldId="259"/>
            <ac:grpSpMk id="202" creationId="{AD579530-1077-46B3-BD5C-81BB270A1D5B}"/>
          </ac:grpSpMkLst>
        </pc:grpChg>
        <pc:grpChg chg="add del">
          <ac:chgData name="ANGELA BERNAL MARTIN" userId="536a9fa8-23b3-4430-b8af-624354586593" providerId="ADAL" clId="{B395E4AF-8B7F-4637-B70D-D23ED7B0B9BC}" dt="2024-01-22T15:05:03.178" v="526" actId="26606"/>
          <ac:grpSpMkLst>
            <pc:docMk/>
            <pc:sldMk cId="2409430767" sldId="259"/>
            <ac:grpSpMk id="206" creationId="{83F79A5F-63B5-4802-B39B-BF0F89DDDA15}"/>
          </ac:grpSpMkLst>
        </pc:grpChg>
        <pc:grpChg chg="add del">
          <ac:chgData name="ANGELA BERNAL MARTIN" userId="536a9fa8-23b3-4430-b8af-624354586593" providerId="ADAL" clId="{B395E4AF-8B7F-4637-B70D-D23ED7B0B9BC}" dt="2024-01-22T15:05:04.485" v="528" actId="26606"/>
          <ac:grpSpMkLst>
            <pc:docMk/>
            <pc:sldMk cId="2409430767" sldId="259"/>
            <ac:grpSpMk id="231" creationId="{9795E515-5F57-431F-9A0D-3A0419DF7572}"/>
          </ac:grpSpMkLst>
        </pc:grpChg>
        <pc:grpChg chg="add del">
          <ac:chgData name="ANGELA BERNAL MARTIN" userId="536a9fa8-23b3-4430-b8af-624354586593" providerId="ADAL" clId="{B395E4AF-8B7F-4637-B70D-D23ED7B0B9BC}" dt="2024-01-22T15:05:04.485" v="528" actId="26606"/>
          <ac:grpSpMkLst>
            <pc:docMk/>
            <pc:sldMk cId="2409430767" sldId="259"/>
            <ac:grpSpMk id="286" creationId="{068ACACB-DD9E-4155-84BF-8E4D43DEC13D}"/>
          </ac:grpSpMkLst>
        </pc:grpChg>
        <pc:grpChg chg="add del">
          <ac:chgData name="ANGELA BERNAL MARTIN" userId="536a9fa8-23b3-4430-b8af-624354586593" providerId="ADAL" clId="{B395E4AF-8B7F-4637-B70D-D23ED7B0B9BC}" dt="2024-01-22T15:05:04.485" v="528" actId="26606"/>
          <ac:grpSpMkLst>
            <pc:docMk/>
            <pc:sldMk cId="2409430767" sldId="259"/>
            <ac:grpSpMk id="288" creationId="{BF3AEE19-128A-4FF8-954B-A9724F42E0D4}"/>
          </ac:grpSpMkLst>
        </pc:grpChg>
        <pc:grpChg chg="add del">
          <ac:chgData name="ANGELA BERNAL MARTIN" userId="536a9fa8-23b3-4430-b8af-624354586593" providerId="ADAL" clId="{B395E4AF-8B7F-4637-B70D-D23ED7B0B9BC}" dt="2024-01-22T15:05:07.612" v="530" actId="26606"/>
          <ac:grpSpMkLst>
            <pc:docMk/>
            <pc:sldMk cId="2409430767" sldId="259"/>
            <ac:grpSpMk id="312" creationId="{9795E515-5F57-431F-9A0D-3A0419DF7572}"/>
          </ac:grpSpMkLst>
        </pc:grpChg>
        <pc:grpChg chg="add del">
          <ac:chgData name="ANGELA BERNAL MARTIN" userId="536a9fa8-23b3-4430-b8af-624354586593" providerId="ADAL" clId="{B395E4AF-8B7F-4637-B70D-D23ED7B0B9BC}" dt="2024-01-22T15:05:07.612" v="530" actId="26606"/>
          <ac:grpSpMkLst>
            <pc:docMk/>
            <pc:sldMk cId="2409430767" sldId="259"/>
            <ac:grpSpMk id="313" creationId="{AD579530-1077-46B3-BD5C-81BB270A1D5B}"/>
          </ac:grpSpMkLst>
        </pc:grpChg>
        <pc:grpChg chg="add del">
          <ac:chgData name="ANGELA BERNAL MARTIN" userId="536a9fa8-23b3-4430-b8af-624354586593" providerId="ADAL" clId="{B395E4AF-8B7F-4637-B70D-D23ED7B0B9BC}" dt="2024-01-22T15:05:07.612" v="530" actId="26606"/>
          <ac:grpSpMkLst>
            <pc:docMk/>
            <pc:sldMk cId="2409430767" sldId="259"/>
            <ac:grpSpMk id="314" creationId="{83F79A5F-63B5-4802-B39B-BF0F89DDDA15}"/>
          </ac:grpSpMkLst>
        </pc:grpChg>
        <pc:grpChg chg="add">
          <ac:chgData name="ANGELA BERNAL MARTIN" userId="536a9fa8-23b3-4430-b8af-624354586593" providerId="ADAL" clId="{B395E4AF-8B7F-4637-B70D-D23ED7B0B9BC}" dt="2024-01-22T15:05:07.668" v="531" actId="26606"/>
          <ac:grpSpMkLst>
            <pc:docMk/>
            <pc:sldMk cId="2409430767" sldId="259"/>
            <ac:grpSpMk id="374" creationId="{89353FE7-0D03-4AD2-8B8A-60A06F6BDA4C}"/>
          </ac:grpSpMkLst>
        </pc:grpChg>
        <pc:picChg chg="add">
          <ac:chgData name="ANGELA BERNAL MARTIN" userId="536a9fa8-23b3-4430-b8af-624354586593" providerId="ADAL" clId="{B395E4AF-8B7F-4637-B70D-D23ED7B0B9BC}" dt="2024-01-22T15:05:07.668" v="531" actId="26606"/>
          <ac:picMkLst>
            <pc:docMk/>
            <pc:sldMk cId="2409430767" sldId="259"/>
            <ac:picMk id="4" creationId="{50C065C3-0FE3-4452-B765-CB05BBB2A983}"/>
          </ac:picMkLst>
        </pc:picChg>
        <pc:picChg chg="add mod">
          <ac:chgData name="ANGELA BERNAL MARTIN" userId="536a9fa8-23b3-4430-b8af-624354586593" providerId="ADAL" clId="{B395E4AF-8B7F-4637-B70D-D23ED7B0B9BC}" dt="2024-01-22T15:05:07.668" v="531" actId="26606"/>
          <ac:picMkLst>
            <pc:docMk/>
            <pc:sldMk cId="2409430767" sldId="259"/>
            <ac:picMk id="7" creationId="{4721C34F-3D37-2509-1252-CE2127500E64}"/>
          </ac:picMkLst>
        </pc:picChg>
        <pc:picChg chg="add del">
          <ac:chgData name="ANGELA BERNAL MARTIN" userId="536a9fa8-23b3-4430-b8af-624354586593" providerId="ADAL" clId="{B395E4AF-8B7F-4637-B70D-D23ED7B0B9BC}" dt="2024-01-22T15:05:07.668" v="531" actId="26606"/>
          <ac:picMkLst>
            <pc:docMk/>
            <pc:sldMk cId="2409430767" sldId="259"/>
            <ac:picMk id="11" creationId="{50C065C3-0FE3-4452-B765-CB05BBB2A983}"/>
          </ac:picMkLst>
        </pc:picChg>
        <pc:picChg chg="add del">
          <ac:chgData name="ANGELA BERNAL MARTIN" userId="536a9fa8-23b3-4430-b8af-624354586593" providerId="ADAL" clId="{B395E4AF-8B7F-4637-B70D-D23ED7B0B9BC}" dt="2024-01-22T15:05:03.178" v="526" actId="26606"/>
          <ac:picMkLst>
            <pc:docMk/>
            <pc:sldMk cId="2409430767" sldId="259"/>
            <ac:picMk id="144" creationId="{50C065C3-0FE3-4452-B765-CB05BBB2A983}"/>
          </ac:picMkLst>
        </pc:picChg>
        <pc:picChg chg="add del">
          <ac:chgData name="ANGELA BERNAL MARTIN" userId="536a9fa8-23b3-4430-b8af-624354586593" providerId="ADAL" clId="{B395E4AF-8B7F-4637-B70D-D23ED7B0B9BC}" dt="2024-01-22T15:05:04.485" v="528" actId="26606"/>
          <ac:picMkLst>
            <pc:docMk/>
            <pc:sldMk cId="2409430767" sldId="259"/>
            <ac:picMk id="230" creationId="{50C065C3-0FE3-4452-B765-CB05BBB2A983}"/>
          </ac:picMkLst>
        </pc:picChg>
        <pc:picChg chg="add del">
          <ac:chgData name="ANGELA BERNAL MARTIN" userId="536a9fa8-23b3-4430-b8af-624354586593" providerId="ADAL" clId="{B395E4AF-8B7F-4637-B70D-D23ED7B0B9BC}" dt="2024-01-22T15:05:07.612" v="530" actId="26606"/>
          <ac:picMkLst>
            <pc:docMk/>
            <pc:sldMk cId="2409430767" sldId="259"/>
            <ac:picMk id="311" creationId="{50C065C3-0FE3-4452-B765-CB05BBB2A983}"/>
          </ac:picMkLst>
        </pc:picChg>
      </pc:sldChg>
      <pc:sldChg chg="add">
        <pc:chgData name="ANGELA BERNAL MARTIN" userId="536a9fa8-23b3-4430-b8af-624354586593" providerId="ADAL" clId="{B395E4AF-8B7F-4637-B70D-D23ED7B0B9BC}" dt="2024-01-22T14:51:08.197" v="145" actId="2890"/>
        <pc:sldMkLst>
          <pc:docMk/>
          <pc:sldMk cId="3972022753" sldId="260"/>
        </pc:sldMkLst>
      </pc:sldChg>
      <pc:sldChg chg="addSp modSp add mod setBg addAnim">
        <pc:chgData name="ANGELA BERNAL MARTIN" userId="536a9fa8-23b3-4430-b8af-624354586593" providerId="ADAL" clId="{B395E4AF-8B7F-4637-B70D-D23ED7B0B9BC}" dt="2024-01-22T15:03:09.286" v="437" actId="255"/>
        <pc:sldMkLst>
          <pc:docMk/>
          <pc:sldMk cId="1740355540" sldId="261"/>
        </pc:sldMkLst>
        <pc:spChg chg="mod">
          <ac:chgData name="ANGELA BERNAL MARTIN" userId="536a9fa8-23b3-4430-b8af-624354586593" providerId="ADAL" clId="{B395E4AF-8B7F-4637-B70D-D23ED7B0B9BC}" dt="2024-01-22T15:02:45.271" v="435" actId="26606"/>
          <ac:spMkLst>
            <pc:docMk/>
            <pc:sldMk cId="1740355540" sldId="261"/>
            <ac:spMk id="2" creationId="{EB53242D-9502-7999-638A-D4174BB66B4A}"/>
          </ac:spMkLst>
        </pc:spChg>
        <pc:spChg chg="mod">
          <ac:chgData name="ANGELA BERNAL MARTIN" userId="536a9fa8-23b3-4430-b8af-624354586593" providerId="ADAL" clId="{B395E4AF-8B7F-4637-B70D-D23ED7B0B9BC}" dt="2024-01-22T15:02:45.271" v="435" actId="26606"/>
          <ac:spMkLst>
            <pc:docMk/>
            <pc:sldMk cId="1740355540" sldId="261"/>
            <ac:spMk id="3" creationId="{838850E0-4A12-B402-FBFA-659D3AB78160}"/>
          </ac:spMkLst>
        </pc:spChg>
        <pc:spChg chg="mod">
          <ac:chgData name="ANGELA BERNAL MARTIN" userId="536a9fa8-23b3-4430-b8af-624354586593" providerId="ADAL" clId="{B395E4AF-8B7F-4637-B70D-D23ED7B0B9BC}" dt="2024-01-22T15:03:09.286" v="437" actId="255"/>
          <ac:spMkLst>
            <pc:docMk/>
            <pc:sldMk cId="1740355540" sldId="261"/>
            <ac:spMk id="5" creationId="{AE04DEBF-4AED-1D07-300B-B4BDD63BD963}"/>
          </ac:spMkLst>
        </pc:spChg>
        <pc:spChg chg="add">
          <ac:chgData name="ANGELA BERNAL MARTIN" userId="536a9fa8-23b3-4430-b8af-624354586593" providerId="ADAL" clId="{B395E4AF-8B7F-4637-B70D-D23ED7B0B9BC}" dt="2024-01-22T15:02:45.271" v="435" actId="26606"/>
          <ac:spMkLst>
            <pc:docMk/>
            <pc:sldMk cId="1740355540" sldId="261"/>
            <ac:spMk id="68" creationId="{7A070EAD-1DCD-4F3D-BA84-799B891A0E19}"/>
          </ac:spMkLst>
        </pc:spChg>
        <pc:grpChg chg="add">
          <ac:chgData name="ANGELA BERNAL MARTIN" userId="536a9fa8-23b3-4430-b8af-624354586593" providerId="ADAL" clId="{B395E4AF-8B7F-4637-B70D-D23ED7B0B9BC}" dt="2024-01-22T15:02:45.271" v="435" actId="26606"/>
          <ac:grpSpMkLst>
            <pc:docMk/>
            <pc:sldMk cId="1740355540" sldId="261"/>
            <ac:grpSpMk id="131" creationId="{FF5EAD09-B81D-415F-8BCF-73C81AE05F21}"/>
          </ac:grpSpMkLst>
        </pc:grpChg>
        <pc:grpChg chg="add">
          <ac:chgData name="ANGELA BERNAL MARTIN" userId="536a9fa8-23b3-4430-b8af-624354586593" providerId="ADAL" clId="{B395E4AF-8B7F-4637-B70D-D23ED7B0B9BC}" dt="2024-01-22T15:02:45.271" v="435" actId="26606"/>
          <ac:grpSpMkLst>
            <pc:docMk/>
            <pc:sldMk cId="1740355540" sldId="261"/>
            <ac:grpSpMk id="201" creationId="{DE471E13-6104-4637-8A8F-B545529B1D11}"/>
          </ac:grpSpMkLst>
        </pc:grpChg>
        <pc:picChg chg="add">
          <ac:chgData name="ANGELA BERNAL MARTIN" userId="536a9fa8-23b3-4430-b8af-624354586593" providerId="ADAL" clId="{B395E4AF-8B7F-4637-B70D-D23ED7B0B9BC}" dt="2024-01-22T15:02:45.271" v="435" actId="26606"/>
          <ac:picMkLst>
            <pc:docMk/>
            <pc:sldMk cId="1740355540" sldId="261"/>
            <ac:picMk id="4" creationId="{9ACD3AF8-B16E-4174-8C1A-41F683C4AF8A}"/>
          </ac:picMkLst>
        </pc:picChg>
      </pc:sldChg>
      <pc:sldChg chg="add">
        <pc:chgData name="ANGELA BERNAL MARTIN" userId="536a9fa8-23b3-4430-b8af-624354586593" providerId="ADAL" clId="{B395E4AF-8B7F-4637-B70D-D23ED7B0B9BC}" dt="2024-01-22T14:59:03.655" v="400" actId="2890"/>
        <pc:sldMkLst>
          <pc:docMk/>
          <pc:sldMk cId="1437267066" sldId="262"/>
        </pc:sldMkLst>
      </pc:sldChg>
      <pc:sldChg chg="new del">
        <pc:chgData name="ANGELA BERNAL MARTIN" userId="536a9fa8-23b3-4430-b8af-624354586593" providerId="ADAL" clId="{B395E4AF-8B7F-4637-B70D-D23ED7B0B9BC}" dt="2024-01-22T14:59:31.211" v="402" actId="2696"/>
        <pc:sldMkLst>
          <pc:docMk/>
          <pc:sldMk cId="3129012550" sldId="263"/>
        </pc:sldMkLst>
      </pc:sldChg>
      <pc:sldChg chg="modSp add ord">
        <pc:chgData name="ANGELA BERNAL MARTIN" userId="536a9fa8-23b3-4430-b8af-624354586593" providerId="ADAL" clId="{B395E4AF-8B7F-4637-B70D-D23ED7B0B9BC}" dt="2024-01-22T15:03:24.848" v="452"/>
        <pc:sldMkLst>
          <pc:docMk/>
          <pc:sldMk cId="3587136665" sldId="263"/>
        </pc:sldMkLst>
        <pc:spChg chg="mod">
          <ac:chgData name="ANGELA BERNAL MARTIN" userId="536a9fa8-23b3-4430-b8af-624354586593" providerId="ADAL" clId="{B395E4AF-8B7F-4637-B70D-D23ED7B0B9BC}" dt="2024-01-22T15:03:21.188" v="450" actId="20577"/>
          <ac:spMkLst>
            <pc:docMk/>
            <pc:sldMk cId="3587136665" sldId="263"/>
            <ac:spMk id="2" creationId="{EB53242D-9502-7999-638A-D4174BB66B4A}"/>
          </ac:spMkLst>
        </pc:spChg>
      </pc:sldChg>
      <pc:sldChg chg="modSp add ord">
        <pc:chgData name="ANGELA BERNAL MARTIN" userId="536a9fa8-23b3-4430-b8af-624354586593" providerId="ADAL" clId="{B395E4AF-8B7F-4637-B70D-D23ED7B0B9BC}" dt="2024-01-22T15:03:37.481" v="465" actId="20577"/>
        <pc:sldMkLst>
          <pc:docMk/>
          <pc:sldMk cId="3521882757" sldId="264"/>
        </pc:sldMkLst>
        <pc:spChg chg="mod">
          <ac:chgData name="ANGELA BERNAL MARTIN" userId="536a9fa8-23b3-4430-b8af-624354586593" providerId="ADAL" clId="{B395E4AF-8B7F-4637-B70D-D23ED7B0B9BC}" dt="2024-01-22T15:03:37.481" v="465" actId="20577"/>
          <ac:spMkLst>
            <pc:docMk/>
            <pc:sldMk cId="3521882757" sldId="264"/>
            <ac:spMk id="2" creationId="{EB53242D-9502-7999-638A-D4174BB66B4A}"/>
          </ac:spMkLst>
        </pc:spChg>
      </pc:sldChg>
      <pc:sldChg chg="add ord">
        <pc:chgData name="ANGELA BERNAL MARTIN" userId="536a9fa8-23b3-4430-b8af-624354586593" providerId="ADAL" clId="{B395E4AF-8B7F-4637-B70D-D23ED7B0B9BC}" dt="2024-01-22T15:03:52.125" v="468"/>
        <pc:sldMkLst>
          <pc:docMk/>
          <pc:sldMk cId="37873280" sldId="265"/>
        </pc:sldMkLst>
      </pc:sldChg>
      <pc:sldChg chg="modSp add mod ord">
        <pc:chgData name="ANGELA BERNAL MARTIN" userId="536a9fa8-23b3-4430-b8af-624354586593" providerId="ADAL" clId="{B395E4AF-8B7F-4637-B70D-D23ED7B0B9BC}" dt="2024-01-22T15:04:09.974" v="484" actId="14100"/>
        <pc:sldMkLst>
          <pc:docMk/>
          <pc:sldMk cId="1241932814" sldId="266"/>
        </pc:sldMkLst>
        <pc:spChg chg="mod">
          <ac:chgData name="ANGELA BERNAL MARTIN" userId="536a9fa8-23b3-4430-b8af-624354586593" providerId="ADAL" clId="{B395E4AF-8B7F-4637-B70D-D23ED7B0B9BC}" dt="2024-01-22T15:04:04.398" v="483" actId="20577"/>
          <ac:spMkLst>
            <pc:docMk/>
            <pc:sldMk cId="1241932814" sldId="266"/>
            <ac:spMk id="2" creationId="{EB53242D-9502-7999-638A-D4174BB66B4A}"/>
          </ac:spMkLst>
        </pc:spChg>
        <pc:spChg chg="mod">
          <ac:chgData name="ANGELA BERNAL MARTIN" userId="536a9fa8-23b3-4430-b8af-624354586593" providerId="ADAL" clId="{B395E4AF-8B7F-4637-B70D-D23ED7B0B9BC}" dt="2024-01-22T15:04:09.974" v="484" actId="14100"/>
          <ac:spMkLst>
            <pc:docMk/>
            <pc:sldMk cId="1241932814" sldId="266"/>
            <ac:spMk id="5" creationId="{AE04DEBF-4AED-1D07-300B-B4BDD63BD963}"/>
          </ac:spMkLst>
        </pc:spChg>
      </pc:sldChg>
      <pc:sldChg chg="addSp delSp modSp new mod setBg modClrScheme chgLayout">
        <pc:chgData name="ANGELA BERNAL MARTIN" userId="536a9fa8-23b3-4430-b8af-624354586593" providerId="ADAL" clId="{B395E4AF-8B7F-4637-B70D-D23ED7B0B9BC}" dt="2024-01-22T15:06:38.724" v="559" actId="20577"/>
        <pc:sldMkLst>
          <pc:docMk/>
          <pc:sldMk cId="694675515" sldId="267"/>
        </pc:sldMkLst>
        <pc:spChg chg="del mod ord">
          <ac:chgData name="ANGELA BERNAL MARTIN" userId="536a9fa8-23b3-4430-b8af-624354586593" providerId="ADAL" clId="{B395E4AF-8B7F-4637-B70D-D23ED7B0B9BC}" dt="2024-01-22T15:06:24.258" v="538" actId="700"/>
          <ac:spMkLst>
            <pc:docMk/>
            <pc:sldMk cId="694675515" sldId="267"/>
            <ac:spMk id="2" creationId="{E2E68654-17DB-B1A4-CB58-5EB91778600B}"/>
          </ac:spMkLst>
        </pc:spChg>
        <pc:spChg chg="mod ord">
          <ac:chgData name="ANGELA BERNAL MARTIN" userId="536a9fa8-23b3-4430-b8af-624354586593" providerId="ADAL" clId="{B395E4AF-8B7F-4637-B70D-D23ED7B0B9BC}" dt="2024-01-22T15:06:29.816" v="541" actId="26606"/>
          <ac:spMkLst>
            <pc:docMk/>
            <pc:sldMk cId="694675515" sldId="267"/>
            <ac:spMk id="3" creationId="{95D45169-29FD-7DC0-A5BF-E70FEA6E81E3}"/>
          </ac:spMkLst>
        </pc:spChg>
        <pc:spChg chg="mod ord">
          <ac:chgData name="ANGELA BERNAL MARTIN" userId="536a9fa8-23b3-4430-b8af-624354586593" providerId="ADAL" clId="{B395E4AF-8B7F-4637-B70D-D23ED7B0B9BC}" dt="2024-01-22T15:06:29.816" v="541" actId="26606"/>
          <ac:spMkLst>
            <pc:docMk/>
            <pc:sldMk cId="694675515" sldId="267"/>
            <ac:spMk id="4" creationId="{3FD3BE7A-5038-82EC-AB4F-CC9D8ED29F4C}"/>
          </ac:spMkLst>
        </pc:spChg>
        <pc:spChg chg="add mod ord">
          <ac:chgData name="ANGELA BERNAL MARTIN" userId="536a9fa8-23b3-4430-b8af-624354586593" providerId="ADAL" clId="{B395E4AF-8B7F-4637-B70D-D23ED7B0B9BC}" dt="2024-01-22T15:06:38.724" v="559" actId="20577"/>
          <ac:spMkLst>
            <pc:docMk/>
            <pc:sldMk cId="694675515" sldId="267"/>
            <ac:spMk id="5" creationId="{55D3D1E8-FC83-4527-C264-9758756E4F0A}"/>
          </ac:spMkLst>
        </pc:spChg>
        <pc:spChg chg="add mod ord">
          <ac:chgData name="ANGELA BERNAL MARTIN" userId="536a9fa8-23b3-4430-b8af-624354586593" providerId="ADAL" clId="{B395E4AF-8B7F-4637-B70D-D23ED7B0B9BC}" dt="2024-01-22T15:06:29.816" v="541" actId="26606"/>
          <ac:spMkLst>
            <pc:docMk/>
            <pc:sldMk cId="694675515" sldId="267"/>
            <ac:spMk id="6" creationId="{87EBB880-331F-D0D8-8E35-E5F41733E4C3}"/>
          </ac:spMkLst>
        </pc:spChg>
        <pc:spChg chg="add del">
          <ac:chgData name="ANGELA BERNAL MARTIN" userId="536a9fa8-23b3-4430-b8af-624354586593" providerId="ADAL" clId="{B395E4AF-8B7F-4637-B70D-D23ED7B0B9BC}" dt="2024-01-22T15:06:29.800" v="540" actId="26606"/>
          <ac:spMkLst>
            <pc:docMk/>
            <pc:sldMk cId="694675515" sldId="267"/>
            <ac:spMk id="11" creationId="{6BFC9644-673A-459F-B3C5-9310A4E50E3B}"/>
          </ac:spMkLst>
        </pc:spChg>
        <pc:spChg chg="add del">
          <ac:chgData name="ANGELA BERNAL MARTIN" userId="536a9fa8-23b3-4430-b8af-624354586593" providerId="ADAL" clId="{B395E4AF-8B7F-4637-B70D-D23ED7B0B9BC}" dt="2024-01-22T15:06:29.800" v="540" actId="26606"/>
          <ac:spMkLst>
            <pc:docMk/>
            <pc:sldMk cId="694675515" sldId="267"/>
            <ac:spMk id="42" creationId="{7D1C411D-0818-4640-8657-2AF78250C802}"/>
          </ac:spMkLst>
        </pc:spChg>
        <pc:spChg chg="add">
          <ac:chgData name="ANGELA BERNAL MARTIN" userId="536a9fa8-23b3-4430-b8af-624354586593" providerId="ADAL" clId="{B395E4AF-8B7F-4637-B70D-D23ED7B0B9BC}" dt="2024-01-22T15:06:29.816" v="541" actId="26606"/>
          <ac:spMkLst>
            <pc:docMk/>
            <pc:sldMk cId="694675515" sldId="267"/>
            <ac:spMk id="53" creationId="{B61375F2-60B1-44ED-B60A-019C4BD5A62A}"/>
          </ac:spMkLst>
        </pc:spChg>
        <pc:grpChg chg="add del">
          <ac:chgData name="ANGELA BERNAL MARTIN" userId="536a9fa8-23b3-4430-b8af-624354586593" providerId="ADAL" clId="{B395E4AF-8B7F-4637-B70D-D23ED7B0B9BC}" dt="2024-01-22T15:06:29.800" v="540" actId="26606"/>
          <ac:grpSpMkLst>
            <pc:docMk/>
            <pc:sldMk cId="694675515" sldId="267"/>
            <ac:grpSpMk id="13" creationId="{4ADB9295-9645-4BF2-ADFD-75800B7FAD06}"/>
          </ac:grpSpMkLst>
        </pc:grpChg>
        <pc:grpChg chg="add">
          <ac:chgData name="ANGELA BERNAL MARTIN" userId="536a9fa8-23b3-4430-b8af-624354586593" providerId="ADAL" clId="{B395E4AF-8B7F-4637-B70D-D23ED7B0B9BC}" dt="2024-01-22T15:06:29.816" v="541" actId="26606"/>
          <ac:grpSpMkLst>
            <pc:docMk/>
            <pc:sldMk cId="694675515" sldId="267"/>
            <ac:grpSpMk id="54" creationId="{4ADB9295-9645-4BF2-ADFD-75800B7FAD06}"/>
          </ac:grpSpMkLst>
        </pc:grpChg>
        <pc:grpChg chg="add">
          <ac:chgData name="ANGELA BERNAL MARTIN" userId="536a9fa8-23b3-4430-b8af-624354586593" providerId="ADAL" clId="{B395E4AF-8B7F-4637-B70D-D23ED7B0B9BC}" dt="2024-01-22T15:06:29.816" v="541" actId="26606"/>
          <ac:grpSpMkLst>
            <pc:docMk/>
            <pc:sldMk cId="694675515" sldId="267"/>
            <ac:grpSpMk id="82" creationId="{B485B3F6-654D-4842-A2DE-677D12FED460}"/>
          </ac:grpSpMkLst>
        </pc:grpChg>
      </pc:sldChg>
      <pc:sldChg chg="delSp modSp add mod ord setBg">
        <pc:chgData name="ANGELA BERNAL MARTIN" userId="536a9fa8-23b3-4430-b8af-624354586593" providerId="ADAL" clId="{B395E4AF-8B7F-4637-B70D-D23ED7B0B9BC}" dt="2024-01-22T15:08:48.986" v="608" actId="255"/>
        <pc:sldMkLst>
          <pc:docMk/>
          <pc:sldMk cId="2635896316" sldId="268"/>
        </pc:sldMkLst>
        <pc:spChg chg="mod">
          <ac:chgData name="ANGELA BERNAL MARTIN" userId="536a9fa8-23b3-4430-b8af-624354586593" providerId="ADAL" clId="{B395E4AF-8B7F-4637-B70D-D23ED7B0B9BC}" dt="2024-01-22T15:07:42.941" v="590" actId="26606"/>
          <ac:spMkLst>
            <pc:docMk/>
            <pc:sldMk cId="2635896316" sldId="268"/>
            <ac:spMk id="2" creationId="{6CDCEF09-5AF7-AF63-0DFC-773A08E0A260}"/>
          </ac:spMkLst>
        </pc:spChg>
        <pc:spChg chg="mod">
          <ac:chgData name="ANGELA BERNAL MARTIN" userId="536a9fa8-23b3-4430-b8af-624354586593" providerId="ADAL" clId="{B395E4AF-8B7F-4637-B70D-D23ED7B0B9BC}" dt="2024-01-22T15:07:42.941" v="590" actId="26606"/>
          <ac:spMkLst>
            <pc:docMk/>
            <pc:sldMk cId="2635896316" sldId="268"/>
            <ac:spMk id="3" creationId="{5C0411DB-7469-7655-F17D-738709B99EDB}"/>
          </ac:spMkLst>
        </pc:spChg>
        <pc:spChg chg="mod">
          <ac:chgData name="ANGELA BERNAL MARTIN" userId="536a9fa8-23b3-4430-b8af-624354586593" providerId="ADAL" clId="{B395E4AF-8B7F-4637-B70D-D23ED7B0B9BC}" dt="2024-01-22T15:07:42.941" v="590" actId="26606"/>
          <ac:spMkLst>
            <pc:docMk/>
            <pc:sldMk cId="2635896316" sldId="268"/>
            <ac:spMk id="4" creationId="{271806C3-9A3A-A3E4-C3E9-F6D031DB10FF}"/>
          </ac:spMkLst>
        </pc:spChg>
        <pc:spChg chg="del">
          <ac:chgData name="ANGELA BERNAL MARTIN" userId="536a9fa8-23b3-4430-b8af-624354586593" providerId="ADAL" clId="{B395E4AF-8B7F-4637-B70D-D23ED7B0B9BC}" dt="2024-01-22T15:07:42.941" v="590" actId="26606"/>
          <ac:spMkLst>
            <pc:docMk/>
            <pc:sldMk cId="2635896316" sldId="268"/>
            <ac:spMk id="5" creationId="{E978A47D-4F17-40FE-AB70-7AF78A9575EB}"/>
          </ac:spMkLst>
        </pc:spChg>
        <pc:spChg chg="mod">
          <ac:chgData name="ANGELA BERNAL MARTIN" userId="536a9fa8-23b3-4430-b8af-624354586593" providerId="ADAL" clId="{B395E4AF-8B7F-4637-B70D-D23ED7B0B9BC}" dt="2024-01-22T15:08:48.986" v="608" actId="255"/>
          <ac:spMkLst>
            <pc:docMk/>
            <pc:sldMk cId="2635896316" sldId="268"/>
            <ac:spMk id="53" creationId="{3CD2CB3A-BB8B-C4D3-5EA1-5996F1BE6D45}"/>
          </ac:spMkLst>
        </pc:spChg>
        <pc:grpChg chg="del">
          <ac:chgData name="ANGELA BERNAL MARTIN" userId="536a9fa8-23b3-4430-b8af-624354586593" providerId="ADAL" clId="{B395E4AF-8B7F-4637-B70D-D23ED7B0B9BC}" dt="2024-01-22T15:07:42.941" v="590" actId="26606"/>
          <ac:grpSpMkLst>
            <pc:docMk/>
            <pc:sldMk cId="2635896316" sldId="268"/>
            <ac:grpSpMk id="6" creationId="{85BE3A7E-6A3F-401E-A025-BBB8FDB8DD30}"/>
          </ac:grpSpMkLst>
        </pc:grpChg>
        <pc:grpChg chg="del">
          <ac:chgData name="ANGELA BERNAL MARTIN" userId="536a9fa8-23b3-4430-b8af-624354586593" providerId="ADAL" clId="{B395E4AF-8B7F-4637-B70D-D23ED7B0B9BC}" dt="2024-01-22T15:07:42.941" v="590" actId="26606"/>
          <ac:grpSpMkLst>
            <pc:docMk/>
            <pc:sldMk cId="2635896316" sldId="268"/>
            <ac:grpSpMk id="9" creationId="{F4E035BE-9FF4-43D3-BC25-CF582D7FF85E}"/>
          </ac:grpSpMkLst>
        </pc:grpChg>
        <pc:cxnChg chg="del">
          <ac:chgData name="ANGELA BERNAL MARTIN" userId="536a9fa8-23b3-4430-b8af-624354586593" providerId="ADAL" clId="{B395E4AF-8B7F-4637-B70D-D23ED7B0B9BC}" dt="2024-01-22T15:07:42.941" v="590" actId="26606"/>
          <ac:cxnSpMkLst>
            <pc:docMk/>
            <pc:sldMk cId="2635896316" sldId="268"/>
            <ac:cxnSpMk id="7" creationId="{085ECEC0-FF5D-4348-92C7-1EA7C61E770C}"/>
          </ac:cxnSpMkLst>
        </pc:cxnChg>
      </pc:sldChg>
      <pc:sldChg chg="addSp modSp new mod setBg">
        <pc:chgData name="ANGELA BERNAL MARTIN" userId="536a9fa8-23b3-4430-b8af-624354586593" providerId="ADAL" clId="{B395E4AF-8B7F-4637-B70D-D23ED7B0B9BC}" dt="2024-01-22T15:10:18.470" v="653" actId="255"/>
        <pc:sldMkLst>
          <pc:docMk/>
          <pc:sldMk cId="1589257713" sldId="269"/>
        </pc:sldMkLst>
        <pc:spChg chg="mod">
          <ac:chgData name="ANGELA BERNAL MARTIN" userId="536a9fa8-23b3-4430-b8af-624354586593" providerId="ADAL" clId="{B395E4AF-8B7F-4637-B70D-D23ED7B0B9BC}" dt="2024-01-22T15:09:12.607" v="633" actId="26606"/>
          <ac:spMkLst>
            <pc:docMk/>
            <pc:sldMk cId="1589257713" sldId="269"/>
            <ac:spMk id="2" creationId="{26661244-BC87-A558-7311-848B558E2B94}"/>
          </ac:spMkLst>
        </pc:spChg>
        <pc:spChg chg="mod">
          <ac:chgData name="ANGELA BERNAL MARTIN" userId="536a9fa8-23b3-4430-b8af-624354586593" providerId="ADAL" clId="{B395E4AF-8B7F-4637-B70D-D23ED7B0B9BC}" dt="2024-01-22T15:09:12.607" v="633" actId="26606"/>
          <ac:spMkLst>
            <pc:docMk/>
            <pc:sldMk cId="1589257713" sldId="269"/>
            <ac:spMk id="3" creationId="{082D094B-B9B5-E31C-AD81-3226826B68FC}"/>
          </ac:spMkLst>
        </pc:spChg>
        <pc:spChg chg="mod">
          <ac:chgData name="ANGELA BERNAL MARTIN" userId="536a9fa8-23b3-4430-b8af-624354586593" providerId="ADAL" clId="{B395E4AF-8B7F-4637-B70D-D23ED7B0B9BC}" dt="2024-01-22T15:09:12.607" v="633" actId="26606"/>
          <ac:spMkLst>
            <pc:docMk/>
            <pc:sldMk cId="1589257713" sldId="269"/>
            <ac:spMk id="4" creationId="{A412E3FE-B5AF-4C5F-0A64-7BAE29346851}"/>
          </ac:spMkLst>
        </pc:spChg>
        <pc:spChg chg="mod">
          <ac:chgData name="ANGELA BERNAL MARTIN" userId="536a9fa8-23b3-4430-b8af-624354586593" providerId="ADAL" clId="{B395E4AF-8B7F-4637-B70D-D23ED7B0B9BC}" dt="2024-01-22T15:10:18.470" v="653" actId="255"/>
          <ac:spMkLst>
            <pc:docMk/>
            <pc:sldMk cId="1589257713" sldId="269"/>
            <ac:spMk id="5" creationId="{DF6499EA-2958-B45F-D4A5-AF2A66B57298}"/>
          </ac:spMkLst>
        </pc:spChg>
        <pc:grpChg chg="add">
          <ac:chgData name="ANGELA BERNAL MARTIN" userId="536a9fa8-23b3-4430-b8af-624354586593" providerId="ADAL" clId="{B395E4AF-8B7F-4637-B70D-D23ED7B0B9BC}" dt="2024-01-22T15:09:12.607" v="633" actId="26606"/>
          <ac:grpSpMkLst>
            <pc:docMk/>
            <pc:sldMk cId="1589257713" sldId="269"/>
            <ac:grpSpMk id="3" creationId="{8E1DDAD8-1D10-4640-A034-BE90015E37B6}"/>
          </ac:grpSpMkLst>
        </pc:grpChg>
        <pc:grpChg chg="add">
          <ac:chgData name="ANGELA BERNAL MARTIN" userId="536a9fa8-23b3-4430-b8af-624354586593" providerId="ADAL" clId="{B395E4AF-8B7F-4637-B70D-D23ED7B0B9BC}" dt="2024-01-22T15:09:12.607" v="633" actId="26606"/>
          <ac:grpSpMkLst>
            <pc:docMk/>
            <pc:sldMk cId="1589257713" sldId="269"/>
            <ac:grpSpMk id="84" creationId="{FD642FB6-2808-4BC5-AE0B-7302C24B78A5}"/>
          </ac:grpSpMkLst>
        </pc:grpChg>
        <pc:picChg chg="add">
          <ac:chgData name="ANGELA BERNAL MARTIN" userId="536a9fa8-23b3-4430-b8af-624354586593" providerId="ADAL" clId="{B395E4AF-8B7F-4637-B70D-D23ED7B0B9BC}" dt="2024-01-22T15:09:12.607" v="633" actId="26606"/>
          <ac:picMkLst>
            <pc:docMk/>
            <pc:sldMk cId="1589257713" sldId="269"/>
            <ac:picMk id="7" creationId="{9BC56F5D-C6E6-15B9-93FD-B61DEC95470B}"/>
          </ac:picMkLst>
        </pc:picChg>
      </pc:sldChg>
      <pc:sldChg chg="addSp delSp modSp add mod ord setBg">
        <pc:chgData name="ANGELA BERNAL MARTIN" userId="536a9fa8-23b3-4430-b8af-624354586593" providerId="ADAL" clId="{B395E4AF-8B7F-4637-B70D-D23ED7B0B9BC}" dt="2024-01-22T15:10:30.135" v="654" actId="255"/>
        <pc:sldMkLst>
          <pc:docMk/>
          <pc:sldMk cId="3620547771" sldId="270"/>
        </pc:sldMkLst>
        <pc:spChg chg="mod">
          <ac:chgData name="ANGELA BERNAL MARTIN" userId="536a9fa8-23b3-4430-b8af-624354586593" providerId="ADAL" clId="{B395E4AF-8B7F-4637-B70D-D23ED7B0B9BC}" dt="2024-01-22T15:10:00.979" v="651" actId="26606"/>
          <ac:spMkLst>
            <pc:docMk/>
            <pc:sldMk cId="3620547771" sldId="270"/>
            <ac:spMk id="2" creationId="{6CDCEF09-5AF7-AF63-0DFC-773A08E0A260}"/>
          </ac:spMkLst>
        </pc:spChg>
        <pc:spChg chg="mod">
          <ac:chgData name="ANGELA BERNAL MARTIN" userId="536a9fa8-23b3-4430-b8af-624354586593" providerId="ADAL" clId="{B395E4AF-8B7F-4637-B70D-D23ED7B0B9BC}" dt="2024-01-22T15:10:00.979" v="651" actId="26606"/>
          <ac:spMkLst>
            <pc:docMk/>
            <pc:sldMk cId="3620547771" sldId="270"/>
            <ac:spMk id="3" creationId="{5C0411DB-7469-7655-F17D-738709B99EDB}"/>
          </ac:spMkLst>
        </pc:spChg>
        <pc:spChg chg="mod">
          <ac:chgData name="ANGELA BERNAL MARTIN" userId="536a9fa8-23b3-4430-b8af-624354586593" providerId="ADAL" clId="{B395E4AF-8B7F-4637-B70D-D23ED7B0B9BC}" dt="2024-01-22T15:10:00.979" v="651" actId="26606"/>
          <ac:spMkLst>
            <pc:docMk/>
            <pc:sldMk cId="3620547771" sldId="270"/>
            <ac:spMk id="4" creationId="{271806C3-9A3A-A3E4-C3E9-F6D031DB10FF}"/>
          </ac:spMkLst>
        </pc:spChg>
        <pc:spChg chg="add del">
          <ac:chgData name="ANGELA BERNAL MARTIN" userId="536a9fa8-23b3-4430-b8af-624354586593" providerId="ADAL" clId="{B395E4AF-8B7F-4637-B70D-D23ED7B0B9BC}" dt="2024-01-22T15:10:00.979" v="651" actId="26606"/>
          <ac:spMkLst>
            <pc:docMk/>
            <pc:sldMk cId="3620547771" sldId="270"/>
            <ac:spMk id="5" creationId="{E978A47D-4F17-40FE-AB70-7AF78A9575EB}"/>
          </ac:spMkLst>
        </pc:spChg>
        <pc:spChg chg="mod">
          <ac:chgData name="ANGELA BERNAL MARTIN" userId="536a9fa8-23b3-4430-b8af-624354586593" providerId="ADAL" clId="{B395E4AF-8B7F-4637-B70D-D23ED7B0B9BC}" dt="2024-01-22T15:10:30.135" v="654" actId="255"/>
          <ac:spMkLst>
            <pc:docMk/>
            <pc:sldMk cId="3620547771" sldId="270"/>
            <ac:spMk id="53" creationId="{3CD2CB3A-BB8B-C4D3-5EA1-5996F1BE6D45}"/>
          </ac:spMkLst>
        </pc:spChg>
        <pc:spChg chg="add">
          <ac:chgData name="ANGELA BERNAL MARTIN" userId="536a9fa8-23b3-4430-b8af-624354586593" providerId="ADAL" clId="{B395E4AF-8B7F-4637-B70D-D23ED7B0B9BC}" dt="2024-01-22T15:10:00.979" v="651" actId="26606"/>
          <ac:spMkLst>
            <pc:docMk/>
            <pc:sldMk cId="3620547771" sldId="270"/>
            <ac:spMk id="58" creationId="{B61375F2-60B1-44ED-B60A-019C4BD5A62A}"/>
          </ac:spMkLst>
        </pc:spChg>
        <pc:grpChg chg="add del">
          <ac:chgData name="ANGELA BERNAL MARTIN" userId="536a9fa8-23b3-4430-b8af-624354586593" providerId="ADAL" clId="{B395E4AF-8B7F-4637-B70D-D23ED7B0B9BC}" dt="2024-01-22T15:10:00.979" v="651" actId="26606"/>
          <ac:grpSpMkLst>
            <pc:docMk/>
            <pc:sldMk cId="3620547771" sldId="270"/>
            <ac:grpSpMk id="6" creationId="{85BE3A7E-6A3F-401E-A025-BBB8FDB8DD30}"/>
          </ac:grpSpMkLst>
        </pc:grpChg>
        <pc:grpChg chg="add del">
          <ac:chgData name="ANGELA BERNAL MARTIN" userId="536a9fa8-23b3-4430-b8af-624354586593" providerId="ADAL" clId="{B395E4AF-8B7F-4637-B70D-D23ED7B0B9BC}" dt="2024-01-22T15:10:00.979" v="651" actId="26606"/>
          <ac:grpSpMkLst>
            <pc:docMk/>
            <pc:sldMk cId="3620547771" sldId="270"/>
            <ac:grpSpMk id="9" creationId="{F4E035BE-9FF4-43D3-BC25-CF582D7FF85E}"/>
          </ac:grpSpMkLst>
        </pc:grpChg>
        <pc:grpChg chg="add">
          <ac:chgData name="ANGELA BERNAL MARTIN" userId="536a9fa8-23b3-4430-b8af-624354586593" providerId="ADAL" clId="{B395E4AF-8B7F-4637-B70D-D23ED7B0B9BC}" dt="2024-01-22T15:10:00.979" v="651" actId="26606"/>
          <ac:grpSpMkLst>
            <pc:docMk/>
            <pc:sldMk cId="3620547771" sldId="270"/>
            <ac:grpSpMk id="60" creationId="{4ADB9295-9645-4BF2-ADFD-75800B7FAD06}"/>
          </ac:grpSpMkLst>
        </pc:grpChg>
        <pc:grpChg chg="add">
          <ac:chgData name="ANGELA BERNAL MARTIN" userId="536a9fa8-23b3-4430-b8af-624354586593" providerId="ADAL" clId="{B395E4AF-8B7F-4637-B70D-D23ED7B0B9BC}" dt="2024-01-22T15:10:00.979" v="651" actId="26606"/>
          <ac:grpSpMkLst>
            <pc:docMk/>
            <pc:sldMk cId="3620547771" sldId="270"/>
            <ac:grpSpMk id="89" creationId="{B485B3F6-654D-4842-A2DE-677D12FED460}"/>
          </ac:grpSpMkLst>
        </pc:grpChg>
        <pc:cxnChg chg="add del">
          <ac:chgData name="ANGELA BERNAL MARTIN" userId="536a9fa8-23b3-4430-b8af-624354586593" providerId="ADAL" clId="{B395E4AF-8B7F-4637-B70D-D23ED7B0B9BC}" dt="2024-01-22T15:10:00.979" v="651" actId="26606"/>
          <ac:cxnSpMkLst>
            <pc:docMk/>
            <pc:sldMk cId="3620547771" sldId="270"/>
            <ac:cxnSpMk id="7" creationId="{085ECEC0-FF5D-4348-92C7-1EA7C61E770C}"/>
          </ac:cxnSpMkLst>
        </pc:cxnChg>
      </pc:sldChg>
      <pc:sldChg chg="addSp delSp modSp add mod setBg addAnim delAnim">
        <pc:chgData name="ANGELA BERNAL MARTIN" userId="536a9fa8-23b3-4430-b8af-624354586593" providerId="ADAL" clId="{B395E4AF-8B7F-4637-B70D-D23ED7B0B9BC}" dt="2024-01-22T15:11:42.249" v="698" actId="26606"/>
        <pc:sldMkLst>
          <pc:docMk/>
          <pc:sldMk cId="2586128186" sldId="271"/>
        </pc:sldMkLst>
        <pc:spChg chg="mod">
          <ac:chgData name="ANGELA BERNAL MARTIN" userId="536a9fa8-23b3-4430-b8af-624354586593" providerId="ADAL" clId="{B395E4AF-8B7F-4637-B70D-D23ED7B0B9BC}" dt="2024-01-22T15:11:42.249" v="698" actId="26606"/>
          <ac:spMkLst>
            <pc:docMk/>
            <pc:sldMk cId="2586128186" sldId="271"/>
            <ac:spMk id="2" creationId="{6CDCEF09-5AF7-AF63-0DFC-773A08E0A260}"/>
          </ac:spMkLst>
        </pc:spChg>
        <pc:spChg chg="del">
          <ac:chgData name="ANGELA BERNAL MARTIN" userId="536a9fa8-23b3-4430-b8af-624354586593" providerId="ADAL" clId="{B395E4AF-8B7F-4637-B70D-D23ED7B0B9BC}" dt="2024-01-22T15:10:53.189" v="686" actId="478"/>
          <ac:spMkLst>
            <pc:docMk/>
            <pc:sldMk cId="2586128186" sldId="271"/>
            <ac:spMk id="3" creationId="{5C0411DB-7469-7655-F17D-738709B99EDB}"/>
          </ac:spMkLst>
        </pc:spChg>
        <pc:spChg chg="mod">
          <ac:chgData name="ANGELA BERNAL MARTIN" userId="536a9fa8-23b3-4430-b8af-624354586593" providerId="ADAL" clId="{B395E4AF-8B7F-4637-B70D-D23ED7B0B9BC}" dt="2024-01-22T15:11:42.249" v="698" actId="26606"/>
          <ac:spMkLst>
            <pc:docMk/>
            <pc:sldMk cId="2586128186" sldId="271"/>
            <ac:spMk id="4" creationId="{271806C3-9A3A-A3E4-C3E9-F6D031DB10FF}"/>
          </ac:spMkLst>
        </pc:spChg>
        <pc:spChg chg="mod ord">
          <ac:chgData name="ANGELA BERNAL MARTIN" userId="536a9fa8-23b3-4430-b8af-624354586593" providerId="ADAL" clId="{B395E4AF-8B7F-4637-B70D-D23ED7B0B9BC}" dt="2024-01-22T15:11:42.249" v="698" actId="26606"/>
          <ac:spMkLst>
            <pc:docMk/>
            <pc:sldMk cId="2586128186" sldId="271"/>
            <ac:spMk id="53" creationId="{3CD2CB3A-BB8B-C4D3-5EA1-5996F1BE6D45}"/>
          </ac:spMkLst>
        </pc:spChg>
        <pc:spChg chg="add del">
          <ac:chgData name="ANGELA BERNAL MARTIN" userId="536a9fa8-23b3-4430-b8af-624354586593" providerId="ADAL" clId="{B395E4AF-8B7F-4637-B70D-D23ED7B0B9BC}" dt="2024-01-22T15:11:29.996" v="696" actId="26606"/>
          <ac:spMkLst>
            <pc:docMk/>
            <pc:sldMk cId="2586128186" sldId="271"/>
            <ac:spMk id="58" creationId="{B61375F2-60B1-44ED-B60A-019C4BD5A62A}"/>
          </ac:spMkLst>
        </pc:spChg>
        <pc:spChg chg="add del">
          <ac:chgData name="ANGELA BERNAL MARTIN" userId="536a9fa8-23b3-4430-b8af-624354586593" providerId="ADAL" clId="{B395E4AF-8B7F-4637-B70D-D23ED7B0B9BC}" dt="2024-01-22T15:11:11.322" v="689" actId="26606"/>
          <ac:spMkLst>
            <pc:docMk/>
            <pc:sldMk cId="2586128186" sldId="271"/>
            <ac:spMk id="162" creationId="{7A070EAD-1DCD-4F3D-BA84-799B891A0E19}"/>
          </ac:spMkLst>
        </pc:spChg>
        <pc:spChg chg="add del">
          <ac:chgData name="ANGELA BERNAL MARTIN" userId="536a9fa8-23b3-4430-b8af-624354586593" providerId="ADAL" clId="{B395E4AF-8B7F-4637-B70D-D23ED7B0B9BC}" dt="2024-01-22T15:11:29.949" v="695" actId="26606"/>
          <ac:spMkLst>
            <pc:docMk/>
            <pc:sldMk cId="2586128186" sldId="271"/>
            <ac:spMk id="351" creationId="{4D6A640B-6684-4338-9199-6EE758735581}"/>
          </ac:spMkLst>
        </pc:spChg>
        <pc:spChg chg="add del">
          <ac:chgData name="ANGELA BERNAL MARTIN" userId="536a9fa8-23b3-4430-b8af-624354586593" providerId="ADAL" clId="{B395E4AF-8B7F-4637-B70D-D23ED7B0B9BC}" dt="2024-01-22T15:11:29.949" v="695" actId="26606"/>
          <ac:spMkLst>
            <pc:docMk/>
            <pc:sldMk cId="2586128186" sldId="271"/>
            <ac:spMk id="405" creationId="{FF5E4228-419E-44B9-B090-94A9540E5B3F}"/>
          </ac:spMkLst>
        </pc:spChg>
        <pc:spChg chg="add del">
          <ac:chgData name="ANGELA BERNAL MARTIN" userId="536a9fa8-23b3-4430-b8af-624354586593" providerId="ADAL" clId="{B395E4AF-8B7F-4637-B70D-D23ED7B0B9BC}" dt="2024-01-22T15:11:42.249" v="698" actId="26606"/>
          <ac:spMkLst>
            <pc:docMk/>
            <pc:sldMk cId="2586128186" sldId="271"/>
            <ac:spMk id="410" creationId="{46F5C31A-DCC7-49D8-9982-1042DBBFBD57}"/>
          </ac:spMkLst>
        </pc:spChg>
        <pc:spChg chg="add del">
          <ac:chgData name="ANGELA BERNAL MARTIN" userId="536a9fa8-23b3-4430-b8af-624354586593" providerId="ADAL" clId="{B395E4AF-8B7F-4637-B70D-D23ED7B0B9BC}" dt="2024-01-22T15:11:42.249" v="698" actId="26606"/>
          <ac:spMkLst>
            <pc:docMk/>
            <pc:sldMk cId="2586128186" sldId="271"/>
            <ac:spMk id="411" creationId="{7AFB7295-2F19-4B05-A81A-87B51093CFC9}"/>
          </ac:spMkLst>
        </pc:spChg>
        <pc:spChg chg="add">
          <ac:chgData name="ANGELA BERNAL MARTIN" userId="536a9fa8-23b3-4430-b8af-624354586593" providerId="ADAL" clId="{B395E4AF-8B7F-4637-B70D-D23ED7B0B9BC}" dt="2024-01-22T15:11:42.249" v="698" actId="26606"/>
          <ac:spMkLst>
            <pc:docMk/>
            <pc:sldMk cId="2586128186" sldId="271"/>
            <ac:spMk id="475" creationId="{4D6A640B-6684-4338-9199-6EE758735581}"/>
          </ac:spMkLst>
        </pc:spChg>
        <pc:spChg chg="add">
          <ac:chgData name="ANGELA BERNAL MARTIN" userId="536a9fa8-23b3-4430-b8af-624354586593" providerId="ADAL" clId="{B395E4AF-8B7F-4637-B70D-D23ED7B0B9BC}" dt="2024-01-22T15:11:42.249" v="698" actId="26606"/>
          <ac:spMkLst>
            <pc:docMk/>
            <pc:sldMk cId="2586128186" sldId="271"/>
            <ac:spMk id="533" creationId="{FF5E4228-419E-44B9-B090-94A9540E5B3F}"/>
          </ac:spMkLst>
        </pc:spChg>
        <pc:grpChg chg="add">
          <ac:chgData name="ANGELA BERNAL MARTIN" userId="536a9fa8-23b3-4430-b8af-624354586593" providerId="ADAL" clId="{B395E4AF-8B7F-4637-B70D-D23ED7B0B9BC}" dt="2024-01-22T15:11:42.249" v="698" actId="26606"/>
          <ac:grpSpMkLst>
            <pc:docMk/>
            <pc:sldMk cId="2586128186" sldId="271"/>
            <ac:grpSpMk id="39" creationId="{FF5EAD09-B81D-415F-8BCF-73C81AE05F21}"/>
          </ac:grpSpMkLst>
        </pc:grpChg>
        <pc:grpChg chg="add del">
          <ac:chgData name="ANGELA BERNAL MARTIN" userId="536a9fa8-23b3-4430-b8af-624354586593" providerId="ADAL" clId="{B395E4AF-8B7F-4637-B70D-D23ED7B0B9BC}" dt="2024-01-22T15:11:29.996" v="696" actId="26606"/>
          <ac:grpSpMkLst>
            <pc:docMk/>
            <pc:sldMk cId="2586128186" sldId="271"/>
            <ac:grpSpMk id="60" creationId="{4ADB9295-9645-4BF2-ADFD-75800B7FAD06}"/>
          </ac:grpSpMkLst>
        </pc:grpChg>
        <pc:grpChg chg="add del">
          <ac:chgData name="ANGELA BERNAL MARTIN" userId="536a9fa8-23b3-4430-b8af-624354586593" providerId="ADAL" clId="{B395E4AF-8B7F-4637-B70D-D23ED7B0B9BC}" dt="2024-01-22T15:11:29.996" v="696" actId="26606"/>
          <ac:grpSpMkLst>
            <pc:docMk/>
            <pc:sldMk cId="2586128186" sldId="271"/>
            <ac:grpSpMk id="89" creationId="{B485B3F6-654D-4842-A2DE-677D12FED460}"/>
          </ac:grpSpMkLst>
        </pc:grpChg>
        <pc:grpChg chg="add del">
          <ac:chgData name="ANGELA BERNAL MARTIN" userId="536a9fa8-23b3-4430-b8af-624354586593" providerId="ADAL" clId="{B395E4AF-8B7F-4637-B70D-D23ED7B0B9BC}" dt="2024-01-22T15:11:11.322" v="689" actId="26606"/>
          <ac:grpSpMkLst>
            <pc:docMk/>
            <pc:sldMk cId="2586128186" sldId="271"/>
            <ac:grpSpMk id="106" creationId="{FF5EAD09-B81D-415F-8BCF-73C81AE05F21}"/>
          </ac:grpSpMkLst>
        </pc:grpChg>
        <pc:grpChg chg="add del">
          <ac:chgData name="ANGELA BERNAL MARTIN" userId="536a9fa8-23b3-4430-b8af-624354586593" providerId="ADAL" clId="{B395E4AF-8B7F-4637-B70D-D23ED7B0B9BC}" dt="2024-01-22T15:11:20.311" v="693" actId="26606"/>
          <ac:grpSpMkLst>
            <pc:docMk/>
            <pc:sldMk cId="2586128186" sldId="271"/>
            <ac:grpSpMk id="107" creationId="{9795E515-5F57-431F-9A0D-3A0419DF7572}"/>
          </ac:grpSpMkLst>
        </pc:grpChg>
        <pc:grpChg chg="add del">
          <ac:chgData name="ANGELA BERNAL MARTIN" userId="536a9fa8-23b3-4430-b8af-624354586593" providerId="ADAL" clId="{B395E4AF-8B7F-4637-B70D-D23ED7B0B9BC}" dt="2024-01-22T15:11:11.322" v="689" actId="26606"/>
          <ac:grpSpMkLst>
            <pc:docMk/>
            <pc:sldMk cId="2586128186" sldId="271"/>
            <ac:grpSpMk id="164" creationId="{DE471E13-6104-4637-8A8F-B545529B1D11}"/>
          </ac:grpSpMkLst>
        </pc:grpChg>
        <pc:grpChg chg="add del">
          <ac:chgData name="ANGELA BERNAL MARTIN" userId="536a9fa8-23b3-4430-b8af-624354586593" providerId="ADAL" clId="{B395E4AF-8B7F-4637-B70D-D23ED7B0B9BC}" dt="2024-01-22T15:11:20.311" v="693" actId="26606"/>
          <ac:grpSpMkLst>
            <pc:docMk/>
            <pc:sldMk cId="2586128186" sldId="271"/>
            <ac:grpSpMk id="167" creationId="{0FA686C7-6B08-416F-AEF3-C204079363A8}"/>
          </ac:grpSpMkLst>
        </pc:grpChg>
        <pc:grpChg chg="add del">
          <ac:chgData name="ANGELA BERNAL MARTIN" userId="536a9fa8-23b3-4430-b8af-624354586593" providerId="ADAL" clId="{B395E4AF-8B7F-4637-B70D-D23ED7B0B9BC}" dt="2024-01-22T15:11:14.316" v="691" actId="26606"/>
          <ac:grpSpMkLst>
            <pc:docMk/>
            <pc:sldMk cId="2586128186" sldId="271"/>
            <ac:grpSpMk id="221" creationId="{FF5EAD09-B81D-415F-8BCF-73C81AE05F21}"/>
          </ac:grpSpMkLst>
        </pc:grpChg>
        <pc:grpChg chg="add del">
          <ac:chgData name="ANGELA BERNAL MARTIN" userId="536a9fa8-23b3-4430-b8af-624354586593" providerId="ADAL" clId="{B395E4AF-8B7F-4637-B70D-D23ED7B0B9BC}" dt="2024-01-22T15:11:14.316" v="691" actId="26606"/>
          <ac:grpSpMkLst>
            <pc:docMk/>
            <pc:sldMk cId="2586128186" sldId="271"/>
            <ac:grpSpMk id="276" creationId="{82EEA7F3-64E0-47B1-9B06-0677EA6FD79E}"/>
          </ac:grpSpMkLst>
        </pc:grpChg>
        <pc:grpChg chg="add del">
          <ac:chgData name="ANGELA BERNAL MARTIN" userId="536a9fa8-23b3-4430-b8af-624354586593" providerId="ADAL" clId="{B395E4AF-8B7F-4637-B70D-D23ED7B0B9BC}" dt="2024-01-22T15:11:20.311" v="693" actId="26606"/>
          <ac:grpSpMkLst>
            <pc:docMk/>
            <pc:sldMk cId="2586128186" sldId="271"/>
            <ac:grpSpMk id="279" creationId="{096A8A5D-137F-4A8A-9811-F7A867F02E3F}"/>
          </ac:grpSpMkLst>
        </pc:grpChg>
        <pc:grpChg chg="add del">
          <ac:chgData name="ANGELA BERNAL MARTIN" userId="536a9fa8-23b3-4430-b8af-624354586593" providerId="ADAL" clId="{B395E4AF-8B7F-4637-B70D-D23ED7B0B9BC}" dt="2024-01-22T15:11:20.311" v="693" actId="26606"/>
          <ac:grpSpMkLst>
            <pc:docMk/>
            <pc:sldMk cId="2586128186" sldId="271"/>
            <ac:grpSpMk id="283" creationId="{4C78E281-F596-4ECB-979A-89D89452AAD7}"/>
          </ac:grpSpMkLst>
        </pc:grpChg>
        <pc:grpChg chg="add del">
          <ac:chgData name="ANGELA BERNAL MARTIN" userId="536a9fa8-23b3-4430-b8af-624354586593" providerId="ADAL" clId="{B395E4AF-8B7F-4637-B70D-D23ED7B0B9BC}" dt="2024-01-22T15:11:29.949" v="695" actId="26606"/>
          <ac:grpSpMkLst>
            <pc:docMk/>
            <pc:sldMk cId="2586128186" sldId="271"/>
            <ac:grpSpMk id="296" creationId="{FF5EAD09-B81D-415F-8BCF-73C81AE05F21}"/>
          </ac:grpSpMkLst>
        </pc:grpChg>
        <pc:grpChg chg="add del">
          <ac:chgData name="ANGELA BERNAL MARTIN" userId="536a9fa8-23b3-4430-b8af-624354586593" providerId="ADAL" clId="{B395E4AF-8B7F-4637-B70D-D23ED7B0B9BC}" dt="2024-01-22T15:11:29.949" v="695" actId="26606"/>
          <ac:grpSpMkLst>
            <pc:docMk/>
            <pc:sldMk cId="2586128186" sldId="271"/>
            <ac:grpSpMk id="352" creationId="{5BAB052D-92E4-4715-895B-E423230754C2}"/>
          </ac:grpSpMkLst>
        </pc:grpChg>
        <pc:grpChg chg="add del">
          <ac:chgData name="ANGELA BERNAL MARTIN" userId="536a9fa8-23b3-4430-b8af-624354586593" providerId="ADAL" clId="{B395E4AF-8B7F-4637-B70D-D23ED7B0B9BC}" dt="2024-01-22T15:11:42.249" v="698" actId="26606"/>
          <ac:grpSpMkLst>
            <pc:docMk/>
            <pc:sldMk cId="2586128186" sldId="271"/>
            <ac:grpSpMk id="408" creationId="{FF5EAD09-B81D-415F-8BCF-73C81AE05F21}"/>
          </ac:grpSpMkLst>
        </pc:grpChg>
        <pc:grpChg chg="add">
          <ac:chgData name="ANGELA BERNAL MARTIN" userId="536a9fa8-23b3-4430-b8af-624354586593" providerId="ADAL" clId="{B395E4AF-8B7F-4637-B70D-D23ED7B0B9BC}" dt="2024-01-22T15:11:42.249" v="698" actId="26606"/>
          <ac:grpSpMkLst>
            <pc:docMk/>
            <pc:sldMk cId="2586128186" sldId="271"/>
            <ac:grpSpMk id="532" creationId="{5BAB052D-92E4-4715-895B-E423230754C2}"/>
          </ac:grpSpMkLst>
        </pc:grpChg>
        <pc:picChg chg="add">
          <ac:chgData name="ANGELA BERNAL MARTIN" userId="536a9fa8-23b3-4430-b8af-624354586593" providerId="ADAL" clId="{B395E4AF-8B7F-4637-B70D-D23ED7B0B9BC}" dt="2024-01-22T15:11:42.249" v="698" actId="26606"/>
          <ac:picMkLst>
            <pc:docMk/>
            <pc:sldMk cId="2586128186" sldId="271"/>
            <ac:picMk id="3" creationId="{9ACD3AF8-B16E-4174-8C1A-41F683C4AF8A}"/>
          </ac:picMkLst>
        </pc:picChg>
        <pc:picChg chg="add del">
          <ac:chgData name="ANGELA BERNAL MARTIN" userId="536a9fa8-23b3-4430-b8af-624354586593" providerId="ADAL" clId="{B395E4AF-8B7F-4637-B70D-D23ED7B0B9BC}" dt="2024-01-22T15:11:20.311" v="693" actId="26606"/>
          <ac:picMkLst>
            <pc:docMk/>
            <pc:sldMk cId="2586128186" sldId="271"/>
            <ac:picMk id="101" creationId="{5D442BAD-B539-7FD2-48DB-21B82AEA5A41}"/>
          </ac:picMkLst>
        </pc:picChg>
        <pc:picChg chg="add del">
          <ac:chgData name="ANGELA BERNAL MARTIN" userId="536a9fa8-23b3-4430-b8af-624354586593" providerId="ADAL" clId="{B395E4AF-8B7F-4637-B70D-D23ED7B0B9BC}" dt="2024-01-22T15:11:11.322" v="689" actId="26606"/>
          <ac:picMkLst>
            <pc:docMk/>
            <pc:sldMk cId="2586128186" sldId="271"/>
            <ac:picMk id="104" creationId="{9ACD3AF8-B16E-4174-8C1A-41F683C4AF8A}"/>
          </ac:picMkLst>
        </pc:picChg>
        <pc:picChg chg="add del">
          <ac:chgData name="ANGELA BERNAL MARTIN" userId="536a9fa8-23b3-4430-b8af-624354586593" providerId="ADAL" clId="{B395E4AF-8B7F-4637-B70D-D23ED7B0B9BC}" dt="2024-01-22T15:11:20.311" v="693" actId="26606"/>
          <ac:picMkLst>
            <pc:docMk/>
            <pc:sldMk cId="2586128186" sldId="271"/>
            <ac:picMk id="105" creationId="{50C065C3-0FE3-4452-B765-CB05BBB2A983}"/>
          </ac:picMkLst>
        </pc:picChg>
        <pc:picChg chg="add del">
          <ac:chgData name="ANGELA BERNAL MARTIN" userId="536a9fa8-23b3-4430-b8af-624354586593" providerId="ADAL" clId="{B395E4AF-8B7F-4637-B70D-D23ED7B0B9BC}" dt="2024-01-22T15:11:14.316" v="691" actId="26606"/>
          <ac:picMkLst>
            <pc:docMk/>
            <pc:sldMk cId="2586128186" sldId="271"/>
            <ac:picMk id="220" creationId="{9ACD3AF8-B16E-4174-8C1A-41F683C4AF8A}"/>
          </ac:picMkLst>
        </pc:picChg>
        <pc:picChg chg="add del">
          <ac:chgData name="ANGELA BERNAL MARTIN" userId="536a9fa8-23b3-4430-b8af-624354586593" providerId="ADAL" clId="{B395E4AF-8B7F-4637-B70D-D23ED7B0B9BC}" dt="2024-01-22T15:11:29.949" v="695" actId="26606"/>
          <ac:picMkLst>
            <pc:docMk/>
            <pc:sldMk cId="2586128186" sldId="271"/>
            <ac:picMk id="295" creationId="{9ACD3AF8-B16E-4174-8C1A-41F683C4AF8A}"/>
          </ac:picMkLst>
        </pc:picChg>
        <pc:picChg chg="add del">
          <ac:chgData name="ANGELA BERNAL MARTIN" userId="536a9fa8-23b3-4430-b8af-624354586593" providerId="ADAL" clId="{B395E4AF-8B7F-4637-B70D-D23ED7B0B9BC}" dt="2024-01-22T15:11:42.249" v="698" actId="26606"/>
          <ac:picMkLst>
            <pc:docMk/>
            <pc:sldMk cId="2586128186" sldId="271"/>
            <ac:picMk id="407" creationId="{9ACD3AF8-B16E-4174-8C1A-41F683C4AF8A}"/>
          </ac:picMkLst>
        </pc:picChg>
        <pc:cxnChg chg="add del">
          <ac:chgData name="ANGELA BERNAL MARTIN" userId="536a9fa8-23b3-4430-b8af-624354586593" providerId="ADAL" clId="{B395E4AF-8B7F-4637-B70D-D23ED7B0B9BC}" dt="2024-01-22T15:11:42.249" v="698" actId="26606"/>
          <ac:cxnSpMkLst>
            <pc:docMk/>
            <pc:sldMk cId="2586128186" sldId="271"/>
            <ac:cxnSpMk id="412" creationId="{7D9E8E26-937B-4D88-9FED-7A5E1E6F66B2}"/>
          </ac:cxnSpMkLst>
        </pc:cxnChg>
      </pc:sldChg>
      <pc:sldChg chg="modSp mod">
        <pc:chgData name="ANGELA BERNAL MARTIN" userId="536a9fa8-23b3-4430-b8af-624354586593" providerId="ADAL" clId="{B395E4AF-8B7F-4637-B70D-D23ED7B0B9BC}" dt="2024-01-24T15:22:55.828" v="791" actId="207"/>
        <pc:sldMkLst>
          <pc:docMk/>
          <pc:sldMk cId="3325849284" sldId="276"/>
        </pc:sldMkLst>
        <pc:spChg chg="mod">
          <ac:chgData name="ANGELA BERNAL MARTIN" userId="536a9fa8-23b3-4430-b8af-624354586593" providerId="ADAL" clId="{B395E4AF-8B7F-4637-B70D-D23ED7B0B9BC}" dt="2024-01-24T15:15:07.696" v="741" actId="20577"/>
          <ac:spMkLst>
            <pc:docMk/>
            <pc:sldMk cId="3325849284" sldId="276"/>
            <ac:spMk id="2" creationId="{6CDCEF09-5AF7-AF63-0DFC-773A08E0A260}"/>
          </ac:spMkLst>
        </pc:spChg>
        <pc:spChg chg="mod">
          <ac:chgData name="ANGELA BERNAL MARTIN" userId="536a9fa8-23b3-4430-b8af-624354586593" providerId="ADAL" clId="{B395E4AF-8B7F-4637-B70D-D23ED7B0B9BC}" dt="2024-01-24T15:22:55.828" v="791" actId="207"/>
          <ac:spMkLst>
            <pc:docMk/>
            <pc:sldMk cId="3325849284" sldId="276"/>
            <ac:spMk id="3" creationId="{5C0411DB-7469-7655-F17D-738709B99EDB}"/>
          </ac:spMkLst>
        </pc:spChg>
      </pc:sldChg>
      <pc:sldChg chg="modSp add mod">
        <pc:chgData name="ANGELA BERNAL MARTIN" userId="536a9fa8-23b3-4430-b8af-624354586593" providerId="ADAL" clId="{B395E4AF-8B7F-4637-B70D-D23ED7B0B9BC}" dt="2024-01-24T15:31:22.645" v="817"/>
        <pc:sldMkLst>
          <pc:docMk/>
          <pc:sldMk cId="1755771611" sldId="295"/>
        </pc:sldMkLst>
        <pc:spChg chg="mod">
          <ac:chgData name="ANGELA BERNAL MARTIN" userId="536a9fa8-23b3-4430-b8af-624354586593" providerId="ADAL" clId="{B395E4AF-8B7F-4637-B70D-D23ED7B0B9BC}" dt="2024-01-24T15:15:35.925" v="756" actId="20577"/>
          <ac:spMkLst>
            <pc:docMk/>
            <pc:sldMk cId="1755771611" sldId="295"/>
            <ac:spMk id="2" creationId="{6CDCEF09-5AF7-AF63-0DFC-773A08E0A260}"/>
          </ac:spMkLst>
        </pc:spChg>
        <pc:spChg chg="mod">
          <ac:chgData name="ANGELA BERNAL MARTIN" userId="536a9fa8-23b3-4430-b8af-624354586593" providerId="ADAL" clId="{B395E4AF-8B7F-4637-B70D-D23ED7B0B9BC}" dt="2024-01-24T15:31:22.645" v="817"/>
          <ac:spMkLst>
            <pc:docMk/>
            <pc:sldMk cId="1755771611" sldId="295"/>
            <ac:spMk id="3" creationId="{5C0411DB-7469-7655-F17D-738709B99EDB}"/>
          </ac:spMkLst>
        </pc:spChg>
      </pc:sldChg>
      <pc:sldChg chg="modSp add mod">
        <pc:chgData name="ANGELA BERNAL MARTIN" userId="536a9fa8-23b3-4430-b8af-624354586593" providerId="ADAL" clId="{B395E4AF-8B7F-4637-B70D-D23ED7B0B9BC}" dt="2024-01-24T15:15:46.192" v="763" actId="20577"/>
        <pc:sldMkLst>
          <pc:docMk/>
          <pc:sldMk cId="1774476" sldId="296"/>
        </pc:sldMkLst>
        <pc:spChg chg="mod">
          <ac:chgData name="ANGELA BERNAL MARTIN" userId="536a9fa8-23b3-4430-b8af-624354586593" providerId="ADAL" clId="{B395E4AF-8B7F-4637-B70D-D23ED7B0B9BC}" dt="2024-01-24T15:15:46.192" v="763" actId="20577"/>
          <ac:spMkLst>
            <pc:docMk/>
            <pc:sldMk cId="1774476" sldId="296"/>
            <ac:spMk id="2" creationId="{6CDCEF09-5AF7-AF63-0DFC-773A08E0A260}"/>
          </ac:spMkLst>
        </pc:spChg>
        <pc:spChg chg="mod">
          <ac:chgData name="ANGELA BERNAL MARTIN" userId="536a9fa8-23b3-4430-b8af-624354586593" providerId="ADAL" clId="{B395E4AF-8B7F-4637-B70D-D23ED7B0B9BC}" dt="2024-01-24T15:14:48.361" v="727" actId="20577"/>
          <ac:spMkLst>
            <pc:docMk/>
            <pc:sldMk cId="1774476" sldId="296"/>
            <ac:spMk id="3" creationId="{5C0411DB-7469-7655-F17D-738709B99EDB}"/>
          </ac:spMkLst>
        </pc:spChg>
      </pc:sldChg>
      <pc:sldChg chg="modSp mod">
        <pc:chgData name="ANGELA BERNAL MARTIN" userId="536a9fa8-23b3-4430-b8af-624354586593" providerId="ADAL" clId="{B395E4AF-8B7F-4637-B70D-D23ED7B0B9BC}" dt="2024-01-24T17:41:53.574" v="818" actId="1076"/>
        <pc:sldMkLst>
          <pc:docMk/>
          <pc:sldMk cId="2944188009" sldId="305"/>
        </pc:sldMkLst>
        <pc:spChg chg="mod">
          <ac:chgData name="ANGELA BERNAL MARTIN" userId="536a9fa8-23b3-4430-b8af-624354586593" providerId="ADAL" clId="{B395E4AF-8B7F-4637-B70D-D23ED7B0B9BC}" dt="2024-01-24T17:41:53.574" v="818" actId="1076"/>
          <ac:spMkLst>
            <pc:docMk/>
            <pc:sldMk cId="2944188009" sldId="305"/>
            <ac:spMk id="4" creationId="{21AD4F7B-298C-4FB3-A9F2-BE5817FAD6C2}"/>
          </ac:spMkLst>
        </pc:spChg>
      </pc:sldChg>
      <pc:sldMasterChg chg="add del addSldLayout delSldLayout">
        <pc:chgData name="ANGELA BERNAL MARTIN" userId="536a9fa8-23b3-4430-b8af-624354586593" providerId="ADAL" clId="{B395E4AF-8B7F-4637-B70D-D23ED7B0B9BC}" dt="2024-01-22T14:43:57.406" v="59" actId="26606"/>
        <pc:sldMasterMkLst>
          <pc:docMk/>
          <pc:sldMasterMk cId="2933118997" sldId="2147483648"/>
        </pc:sldMasterMkLst>
        <pc:sldLayoutChg chg="add del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2933118997" sldId="2147483648"/>
            <pc:sldLayoutMk cId="2288191458" sldId="2147483649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2933118997" sldId="2147483648"/>
            <pc:sldLayoutMk cId="3398174421" sldId="2147483650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2933118997" sldId="2147483648"/>
            <pc:sldLayoutMk cId="2339700568" sldId="2147483651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2933118997" sldId="2147483648"/>
            <pc:sldLayoutMk cId="979029867" sldId="2147483652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2933118997" sldId="2147483648"/>
            <pc:sldLayoutMk cId="1752394269" sldId="2147483653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2933118997" sldId="2147483648"/>
            <pc:sldLayoutMk cId="3630658609" sldId="2147483654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2933118997" sldId="2147483648"/>
            <pc:sldLayoutMk cId="3682375612" sldId="2147483655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2933118997" sldId="2147483648"/>
            <pc:sldLayoutMk cId="1360449816" sldId="2147483656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2933118997" sldId="2147483648"/>
            <pc:sldLayoutMk cId="383603595" sldId="2147483657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2933118997" sldId="2147483648"/>
            <pc:sldLayoutMk cId="541863252" sldId="2147483658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2933118997" sldId="2147483648"/>
            <pc:sldLayoutMk cId="2215096201" sldId="2147483659"/>
          </pc:sldLayoutMkLst>
        </pc:sldLayoutChg>
      </pc:sldMasterChg>
      <pc:sldMasterChg chg="add del addSldLayout delSldLayout">
        <pc:chgData name="ANGELA BERNAL MARTIN" userId="536a9fa8-23b3-4430-b8af-624354586593" providerId="ADAL" clId="{B395E4AF-8B7F-4637-B70D-D23ED7B0B9BC}" dt="2024-01-22T14:43:55.390" v="56" actId="26606"/>
        <pc:sldMasterMkLst>
          <pc:docMk/>
          <pc:sldMasterMk cId="596814352" sldId="2147483712"/>
        </pc:sldMasterMkLst>
        <pc:sldLayoutChg chg="add del">
          <pc:chgData name="ANGELA BERNAL MARTIN" userId="536a9fa8-23b3-4430-b8af-624354586593" providerId="ADAL" clId="{B395E4AF-8B7F-4637-B70D-D23ED7B0B9BC}" dt="2024-01-22T14:43:55.390" v="56" actId="26606"/>
          <pc:sldLayoutMkLst>
            <pc:docMk/>
            <pc:sldMasterMk cId="596814352" sldId="2147483712"/>
            <pc:sldLayoutMk cId="274744329" sldId="2147483701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5.390" v="56" actId="26606"/>
          <pc:sldLayoutMkLst>
            <pc:docMk/>
            <pc:sldMasterMk cId="596814352" sldId="2147483712"/>
            <pc:sldLayoutMk cId="4267809524" sldId="2147483702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5.390" v="56" actId="26606"/>
          <pc:sldLayoutMkLst>
            <pc:docMk/>
            <pc:sldMasterMk cId="596814352" sldId="2147483712"/>
            <pc:sldLayoutMk cId="1142937207" sldId="2147483703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5.390" v="56" actId="26606"/>
          <pc:sldLayoutMkLst>
            <pc:docMk/>
            <pc:sldMasterMk cId="596814352" sldId="2147483712"/>
            <pc:sldLayoutMk cId="690946561" sldId="2147483704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5.390" v="56" actId="26606"/>
          <pc:sldLayoutMkLst>
            <pc:docMk/>
            <pc:sldMasterMk cId="596814352" sldId="2147483712"/>
            <pc:sldLayoutMk cId="19057260" sldId="2147483705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5.390" v="56" actId="26606"/>
          <pc:sldLayoutMkLst>
            <pc:docMk/>
            <pc:sldMasterMk cId="596814352" sldId="2147483712"/>
            <pc:sldLayoutMk cId="62302094" sldId="2147483706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5.390" v="56" actId="26606"/>
          <pc:sldLayoutMkLst>
            <pc:docMk/>
            <pc:sldMasterMk cId="596814352" sldId="2147483712"/>
            <pc:sldLayoutMk cId="3512256022" sldId="2147483707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5.390" v="56" actId="26606"/>
          <pc:sldLayoutMkLst>
            <pc:docMk/>
            <pc:sldMasterMk cId="596814352" sldId="2147483712"/>
            <pc:sldLayoutMk cId="2558666061" sldId="2147483708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5.390" v="56" actId="26606"/>
          <pc:sldLayoutMkLst>
            <pc:docMk/>
            <pc:sldMasterMk cId="596814352" sldId="2147483712"/>
            <pc:sldLayoutMk cId="3905165788" sldId="2147483709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5.390" v="56" actId="26606"/>
          <pc:sldLayoutMkLst>
            <pc:docMk/>
            <pc:sldMasterMk cId="596814352" sldId="2147483712"/>
            <pc:sldLayoutMk cId="32143857" sldId="2147483710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5.390" v="56" actId="26606"/>
          <pc:sldLayoutMkLst>
            <pc:docMk/>
            <pc:sldMasterMk cId="596814352" sldId="2147483712"/>
            <pc:sldLayoutMk cId="1290733425" sldId="2147483711"/>
          </pc:sldLayoutMkLst>
        </pc:sldLayoutChg>
      </pc:sldMasterChg>
      <pc:sldMasterChg chg="add del addSldLayout delSldLayout">
        <pc:chgData name="ANGELA BERNAL MARTIN" userId="536a9fa8-23b3-4430-b8af-624354586593" providerId="ADAL" clId="{B395E4AF-8B7F-4637-B70D-D23ED7B0B9BC}" dt="2024-01-22T14:43:57.355" v="58" actId="26606"/>
        <pc:sldMasterMkLst>
          <pc:docMk/>
          <pc:sldMasterMk cId="3896024361" sldId="2147483738"/>
        </pc:sldMasterMkLst>
        <pc:sldLayoutChg chg="add del">
          <pc:chgData name="ANGELA BERNAL MARTIN" userId="536a9fa8-23b3-4430-b8af-624354586593" providerId="ADAL" clId="{B395E4AF-8B7F-4637-B70D-D23ED7B0B9BC}" dt="2024-01-22T14:43:57.355" v="58" actId="26606"/>
          <pc:sldLayoutMkLst>
            <pc:docMk/>
            <pc:sldMasterMk cId="3896024361" sldId="2147483738"/>
            <pc:sldLayoutMk cId="1411163271" sldId="2147483727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355" v="58" actId="26606"/>
          <pc:sldLayoutMkLst>
            <pc:docMk/>
            <pc:sldMasterMk cId="3896024361" sldId="2147483738"/>
            <pc:sldLayoutMk cId="2461990396" sldId="2147483728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355" v="58" actId="26606"/>
          <pc:sldLayoutMkLst>
            <pc:docMk/>
            <pc:sldMasterMk cId="3896024361" sldId="2147483738"/>
            <pc:sldLayoutMk cId="539205427" sldId="2147483729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355" v="58" actId="26606"/>
          <pc:sldLayoutMkLst>
            <pc:docMk/>
            <pc:sldMasterMk cId="3896024361" sldId="2147483738"/>
            <pc:sldLayoutMk cId="2608467517" sldId="2147483730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355" v="58" actId="26606"/>
          <pc:sldLayoutMkLst>
            <pc:docMk/>
            <pc:sldMasterMk cId="3896024361" sldId="2147483738"/>
            <pc:sldLayoutMk cId="3488405247" sldId="2147483731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355" v="58" actId="26606"/>
          <pc:sldLayoutMkLst>
            <pc:docMk/>
            <pc:sldMasterMk cId="3896024361" sldId="2147483738"/>
            <pc:sldLayoutMk cId="2935961931" sldId="2147483732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355" v="58" actId="26606"/>
          <pc:sldLayoutMkLst>
            <pc:docMk/>
            <pc:sldMasterMk cId="3896024361" sldId="2147483738"/>
            <pc:sldLayoutMk cId="453514139" sldId="2147483733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355" v="58" actId="26606"/>
          <pc:sldLayoutMkLst>
            <pc:docMk/>
            <pc:sldMasterMk cId="3896024361" sldId="2147483738"/>
            <pc:sldLayoutMk cId="1851217924" sldId="2147483734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355" v="58" actId="26606"/>
          <pc:sldLayoutMkLst>
            <pc:docMk/>
            <pc:sldMasterMk cId="3896024361" sldId="2147483738"/>
            <pc:sldLayoutMk cId="3839253291" sldId="2147483735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355" v="58" actId="26606"/>
          <pc:sldLayoutMkLst>
            <pc:docMk/>
            <pc:sldMasterMk cId="3896024361" sldId="2147483738"/>
            <pc:sldLayoutMk cId="556025726" sldId="2147483736"/>
          </pc:sldLayoutMkLst>
        </pc:sldLayoutChg>
        <pc:sldLayoutChg chg="add del">
          <pc:chgData name="ANGELA BERNAL MARTIN" userId="536a9fa8-23b3-4430-b8af-624354586593" providerId="ADAL" clId="{B395E4AF-8B7F-4637-B70D-D23ED7B0B9BC}" dt="2024-01-22T14:43:57.355" v="58" actId="26606"/>
          <pc:sldLayoutMkLst>
            <pc:docMk/>
            <pc:sldMasterMk cId="3896024361" sldId="2147483738"/>
            <pc:sldLayoutMk cId="818245362" sldId="2147483737"/>
          </pc:sldLayoutMkLst>
        </pc:sldLayoutChg>
      </pc:sldMasterChg>
      <pc:sldMasterChg chg="add addSldLayout">
        <pc:chgData name="ANGELA BERNAL MARTIN" userId="536a9fa8-23b3-4430-b8af-624354586593" providerId="ADAL" clId="{B395E4AF-8B7F-4637-B70D-D23ED7B0B9BC}" dt="2024-01-22T14:43:57.406" v="59" actId="26606"/>
        <pc:sldMasterMkLst>
          <pc:docMk/>
          <pc:sldMasterMk cId="1714114023" sldId="2147483751"/>
        </pc:sldMasterMkLst>
        <pc:sldLayoutChg chg="add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1714114023" sldId="2147483751"/>
            <pc:sldLayoutMk cId="2001427170" sldId="2147483740"/>
          </pc:sldLayoutMkLst>
        </pc:sldLayoutChg>
        <pc:sldLayoutChg chg="add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1714114023" sldId="2147483751"/>
            <pc:sldLayoutMk cId="3897537118" sldId="2147483741"/>
          </pc:sldLayoutMkLst>
        </pc:sldLayoutChg>
        <pc:sldLayoutChg chg="add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1714114023" sldId="2147483751"/>
            <pc:sldLayoutMk cId="4290000969" sldId="2147483742"/>
          </pc:sldLayoutMkLst>
        </pc:sldLayoutChg>
        <pc:sldLayoutChg chg="add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1714114023" sldId="2147483751"/>
            <pc:sldLayoutMk cId="3394453040" sldId="2147483743"/>
          </pc:sldLayoutMkLst>
        </pc:sldLayoutChg>
        <pc:sldLayoutChg chg="add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1714114023" sldId="2147483751"/>
            <pc:sldLayoutMk cId="3441303541" sldId="2147483744"/>
          </pc:sldLayoutMkLst>
        </pc:sldLayoutChg>
        <pc:sldLayoutChg chg="add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1714114023" sldId="2147483751"/>
            <pc:sldLayoutMk cId="3596629021" sldId="2147483745"/>
          </pc:sldLayoutMkLst>
        </pc:sldLayoutChg>
        <pc:sldLayoutChg chg="add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1714114023" sldId="2147483751"/>
            <pc:sldLayoutMk cId="2919620790" sldId="2147483746"/>
          </pc:sldLayoutMkLst>
        </pc:sldLayoutChg>
        <pc:sldLayoutChg chg="add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1714114023" sldId="2147483751"/>
            <pc:sldLayoutMk cId="2988847562" sldId="2147483747"/>
          </pc:sldLayoutMkLst>
        </pc:sldLayoutChg>
        <pc:sldLayoutChg chg="add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1714114023" sldId="2147483751"/>
            <pc:sldLayoutMk cId="271321962" sldId="2147483748"/>
          </pc:sldLayoutMkLst>
        </pc:sldLayoutChg>
        <pc:sldLayoutChg chg="add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1714114023" sldId="2147483751"/>
            <pc:sldLayoutMk cId="303163618" sldId="2147483749"/>
          </pc:sldLayoutMkLst>
        </pc:sldLayoutChg>
        <pc:sldLayoutChg chg="add">
          <pc:chgData name="ANGELA BERNAL MARTIN" userId="536a9fa8-23b3-4430-b8af-624354586593" providerId="ADAL" clId="{B395E4AF-8B7F-4637-B70D-D23ED7B0B9BC}" dt="2024-01-22T14:43:57.406" v="59" actId="26606"/>
          <pc:sldLayoutMkLst>
            <pc:docMk/>
            <pc:sldMasterMk cId="1714114023" sldId="2147483751"/>
            <pc:sldLayoutMk cId="2257036159" sldId="2147483750"/>
          </pc:sldLayoutMkLst>
        </pc:sldLayoutChg>
      </pc:sldMasterChg>
      <pc:sldMasterChg chg="del delSldLayout">
        <pc:chgData name="ANGELA BERNAL MARTIN" userId="536a9fa8-23b3-4430-b8af-624354586593" providerId="ADAL" clId="{B395E4AF-8B7F-4637-B70D-D23ED7B0B9BC}" dt="2024-01-22T14:45:24.450" v="73" actId="26606"/>
        <pc:sldMasterMkLst>
          <pc:docMk/>
          <pc:sldMasterMk cId="3669008812" sldId="2147483818"/>
        </pc:sldMasterMkLst>
        <pc:sldLayoutChg chg="del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69008812" sldId="2147483818"/>
            <pc:sldLayoutMk cId="333797138" sldId="2147483819"/>
          </pc:sldLayoutMkLst>
        </pc:sldLayoutChg>
        <pc:sldLayoutChg chg="del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69008812" sldId="2147483818"/>
            <pc:sldLayoutMk cId="3654651028" sldId="2147483820"/>
          </pc:sldLayoutMkLst>
        </pc:sldLayoutChg>
        <pc:sldLayoutChg chg="del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69008812" sldId="2147483818"/>
            <pc:sldLayoutMk cId="4197312093" sldId="2147483821"/>
          </pc:sldLayoutMkLst>
        </pc:sldLayoutChg>
        <pc:sldLayoutChg chg="del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69008812" sldId="2147483818"/>
            <pc:sldLayoutMk cId="843961207" sldId="2147483822"/>
          </pc:sldLayoutMkLst>
        </pc:sldLayoutChg>
        <pc:sldLayoutChg chg="del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69008812" sldId="2147483818"/>
            <pc:sldLayoutMk cId="1980837518" sldId="2147483823"/>
          </pc:sldLayoutMkLst>
        </pc:sldLayoutChg>
        <pc:sldLayoutChg chg="del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69008812" sldId="2147483818"/>
            <pc:sldLayoutMk cId="816567270" sldId="2147483824"/>
          </pc:sldLayoutMkLst>
        </pc:sldLayoutChg>
        <pc:sldLayoutChg chg="del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69008812" sldId="2147483818"/>
            <pc:sldLayoutMk cId="813376804" sldId="2147483825"/>
          </pc:sldLayoutMkLst>
        </pc:sldLayoutChg>
        <pc:sldLayoutChg chg="del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69008812" sldId="2147483818"/>
            <pc:sldLayoutMk cId="3360299792" sldId="2147483826"/>
          </pc:sldLayoutMkLst>
        </pc:sldLayoutChg>
        <pc:sldLayoutChg chg="del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69008812" sldId="2147483818"/>
            <pc:sldLayoutMk cId="131856821" sldId="2147483827"/>
          </pc:sldLayoutMkLst>
        </pc:sldLayoutChg>
        <pc:sldLayoutChg chg="del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69008812" sldId="2147483818"/>
            <pc:sldLayoutMk cId="3082097638" sldId="2147483828"/>
          </pc:sldLayoutMkLst>
        </pc:sldLayoutChg>
        <pc:sldLayoutChg chg="del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69008812" sldId="2147483818"/>
            <pc:sldLayoutMk cId="4121212382" sldId="2147483829"/>
          </pc:sldLayoutMkLst>
        </pc:sldLayoutChg>
      </pc:sldMasterChg>
      <pc:sldMasterChg chg="add addSldLayout">
        <pc:chgData name="ANGELA BERNAL MARTIN" userId="536a9fa8-23b3-4430-b8af-624354586593" providerId="ADAL" clId="{B395E4AF-8B7F-4637-B70D-D23ED7B0B9BC}" dt="2024-01-22T14:45:24.450" v="73" actId="26606"/>
        <pc:sldMasterMkLst>
          <pc:docMk/>
          <pc:sldMasterMk cId="3617909542" sldId="2147483856"/>
        </pc:sldMasterMkLst>
        <pc:sldLayoutChg chg="add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17909542" sldId="2147483856"/>
            <pc:sldLayoutMk cId="1752936723" sldId="2147483845"/>
          </pc:sldLayoutMkLst>
        </pc:sldLayoutChg>
        <pc:sldLayoutChg chg="add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17909542" sldId="2147483856"/>
            <pc:sldLayoutMk cId="437790275" sldId="2147483846"/>
          </pc:sldLayoutMkLst>
        </pc:sldLayoutChg>
        <pc:sldLayoutChg chg="add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17909542" sldId="2147483856"/>
            <pc:sldLayoutMk cId="598066664" sldId="2147483847"/>
          </pc:sldLayoutMkLst>
        </pc:sldLayoutChg>
        <pc:sldLayoutChg chg="add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17909542" sldId="2147483856"/>
            <pc:sldLayoutMk cId="1169053813" sldId="2147483848"/>
          </pc:sldLayoutMkLst>
        </pc:sldLayoutChg>
        <pc:sldLayoutChg chg="add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17909542" sldId="2147483856"/>
            <pc:sldLayoutMk cId="674809351" sldId="2147483849"/>
          </pc:sldLayoutMkLst>
        </pc:sldLayoutChg>
        <pc:sldLayoutChg chg="add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17909542" sldId="2147483856"/>
            <pc:sldLayoutMk cId="2509982562" sldId="2147483850"/>
          </pc:sldLayoutMkLst>
        </pc:sldLayoutChg>
        <pc:sldLayoutChg chg="add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17909542" sldId="2147483856"/>
            <pc:sldLayoutMk cId="3911518979" sldId="2147483851"/>
          </pc:sldLayoutMkLst>
        </pc:sldLayoutChg>
        <pc:sldLayoutChg chg="add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17909542" sldId="2147483856"/>
            <pc:sldLayoutMk cId="3587173141" sldId="2147483852"/>
          </pc:sldLayoutMkLst>
        </pc:sldLayoutChg>
        <pc:sldLayoutChg chg="add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17909542" sldId="2147483856"/>
            <pc:sldLayoutMk cId="2958321034" sldId="2147483853"/>
          </pc:sldLayoutMkLst>
        </pc:sldLayoutChg>
        <pc:sldLayoutChg chg="add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17909542" sldId="2147483856"/>
            <pc:sldLayoutMk cId="3758527338" sldId="2147483854"/>
          </pc:sldLayoutMkLst>
        </pc:sldLayoutChg>
        <pc:sldLayoutChg chg="add">
          <pc:chgData name="ANGELA BERNAL MARTIN" userId="536a9fa8-23b3-4430-b8af-624354586593" providerId="ADAL" clId="{B395E4AF-8B7F-4637-B70D-D23ED7B0B9BC}" dt="2024-01-22T14:45:24.450" v="73" actId="26606"/>
          <pc:sldLayoutMkLst>
            <pc:docMk/>
            <pc:sldMasterMk cId="3617909542" sldId="2147483856"/>
            <pc:sldLayoutMk cId="824789507" sldId="2147483855"/>
          </pc:sldLayoutMkLst>
        </pc:sldLayoutChg>
      </pc:sldMasterChg>
    </pc:docChg>
  </pc:docChgLst>
  <pc:docChgLst>
    <pc:chgData name="JAVIER TERROBA OROZCO" userId="S::javteroro@alum.us.es::12c3bebc-229a-4ce4-8738-335e23acc74d" providerId="AD" clId="Web-{A16781C5-04D5-4E4E-B8A2-50F034AE8087}"/>
    <pc:docChg chg="addSld delSld modSld">
      <pc:chgData name="JAVIER TERROBA OROZCO" userId="S::javteroro@alum.us.es::12c3bebc-229a-4ce4-8738-335e23acc74d" providerId="AD" clId="Web-{A16781C5-04D5-4E4E-B8A2-50F034AE8087}" dt="2024-01-24T16:54:48.173" v="853"/>
      <pc:docMkLst>
        <pc:docMk/>
      </pc:docMkLst>
      <pc:sldChg chg="addSp delSp modSp del">
        <pc:chgData name="JAVIER TERROBA OROZCO" userId="S::javteroro@alum.us.es::12c3bebc-229a-4ce4-8738-335e23acc74d" providerId="AD" clId="Web-{A16781C5-04D5-4E4E-B8A2-50F034AE8087}" dt="2024-01-24T16:43:12.918" v="621"/>
        <pc:sldMkLst>
          <pc:docMk/>
          <pc:sldMk cId="597079072" sldId="258"/>
        </pc:sldMkLst>
        <pc:spChg chg="del">
          <ac:chgData name="JAVIER TERROBA OROZCO" userId="S::javteroro@alum.us.es::12c3bebc-229a-4ce4-8738-335e23acc74d" providerId="AD" clId="Web-{A16781C5-04D5-4E4E-B8A2-50F034AE8087}" dt="2024-01-24T16:37:40.377" v="598"/>
          <ac:spMkLst>
            <pc:docMk/>
            <pc:sldMk cId="597079072" sldId="258"/>
            <ac:spMk id="3" creationId="{5C0411DB-7469-7655-F17D-738709B99EDB}"/>
          </ac:spMkLst>
        </pc:spChg>
        <pc:spChg chg="del">
          <ac:chgData name="JAVIER TERROBA OROZCO" userId="S::javteroro@alum.us.es::12c3bebc-229a-4ce4-8738-335e23acc74d" providerId="AD" clId="Web-{A16781C5-04D5-4E4E-B8A2-50F034AE8087}" dt="2024-01-24T16:37:42.065" v="599"/>
          <ac:spMkLst>
            <pc:docMk/>
            <pc:sldMk cId="597079072" sldId="258"/>
            <ac:spMk id="4" creationId="{271806C3-9A3A-A3E4-C3E9-F6D031DB10FF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37:47.674" v="600"/>
          <ac:spMkLst>
            <pc:docMk/>
            <pc:sldMk cId="597079072" sldId="258"/>
            <ac:spMk id="10" creationId="{03DBAC98-418B-D36B-03FE-79C975CCFE80}"/>
          </ac:spMkLst>
        </pc:spChg>
        <pc:picChg chg="add del mod">
          <ac:chgData name="JAVIER TERROBA OROZCO" userId="S::javteroro@alum.us.es::12c3bebc-229a-4ce4-8738-335e23acc74d" providerId="AD" clId="Web-{A16781C5-04D5-4E4E-B8A2-50F034AE8087}" dt="2024-01-24T16:42:35.964" v="602"/>
          <ac:picMkLst>
            <pc:docMk/>
            <pc:sldMk cId="597079072" sldId="258"/>
            <ac:picMk id="39" creationId="{687F3EED-BF53-60DC-0EA3-C0C9B6BEA5D1}"/>
          </ac:picMkLst>
        </pc:picChg>
      </pc:sldChg>
      <pc:sldChg chg="addSp delSp">
        <pc:chgData name="JAVIER TERROBA OROZCO" userId="S::javteroro@alum.us.es::12c3bebc-229a-4ce4-8738-335e23acc74d" providerId="AD" clId="Web-{A16781C5-04D5-4E4E-B8A2-50F034AE8087}" dt="2024-01-24T16:02:43.816" v="198"/>
        <pc:sldMkLst>
          <pc:docMk/>
          <pc:sldMk cId="3972022753" sldId="260"/>
        </pc:sldMkLst>
        <pc:spChg chg="add del">
          <ac:chgData name="JAVIER TERROBA OROZCO" userId="S::javteroro@alum.us.es::12c3bebc-229a-4ce4-8738-335e23acc74d" providerId="AD" clId="Web-{A16781C5-04D5-4E4E-B8A2-50F034AE8087}" dt="2024-01-24T16:02:43.816" v="198"/>
          <ac:spMkLst>
            <pc:docMk/>
            <pc:sldMk cId="3972022753" sldId="260"/>
            <ac:spMk id="4" creationId="{271806C3-9A3A-A3E4-C3E9-F6D031DB10FF}"/>
          </ac:spMkLst>
        </pc:spChg>
      </pc:sldChg>
      <pc:sldChg chg="addSp delSp modSp">
        <pc:chgData name="JAVIER TERROBA OROZCO" userId="S::javteroro@alum.us.es::12c3bebc-229a-4ce4-8738-335e23acc74d" providerId="AD" clId="Web-{A16781C5-04D5-4E4E-B8A2-50F034AE8087}" dt="2024-01-24T16:54:45.454" v="852"/>
        <pc:sldMkLst>
          <pc:docMk/>
          <pc:sldMk cId="3325849284" sldId="276"/>
        </pc:sldMkLst>
        <pc:spChg chg="del">
          <ac:chgData name="JAVIER TERROBA OROZCO" userId="S::javteroro@alum.us.es::12c3bebc-229a-4ce4-8738-335e23acc74d" providerId="AD" clId="Web-{A16781C5-04D5-4E4E-B8A2-50F034AE8087}" dt="2024-01-24T16:53:02.404" v="817"/>
          <ac:spMkLst>
            <pc:docMk/>
            <pc:sldMk cId="3325849284" sldId="276"/>
            <ac:spMk id="2" creationId="{6CDCEF09-5AF7-AF63-0DFC-773A08E0A260}"/>
          </ac:spMkLst>
        </pc:spChg>
        <pc:spChg chg="del">
          <ac:chgData name="JAVIER TERROBA OROZCO" userId="S::javteroro@alum.us.es::12c3bebc-229a-4ce4-8738-335e23acc74d" providerId="AD" clId="Web-{A16781C5-04D5-4E4E-B8A2-50F034AE8087}" dt="2024-01-24T16:53:01.919" v="815"/>
          <ac:spMkLst>
            <pc:docMk/>
            <pc:sldMk cId="3325849284" sldId="276"/>
            <ac:spMk id="3" creationId="{5C0411DB-7469-7655-F17D-738709B99EDB}"/>
          </ac:spMkLst>
        </pc:spChg>
        <pc:spChg chg="del">
          <ac:chgData name="JAVIER TERROBA OROZCO" userId="S::javteroro@alum.us.es::12c3bebc-229a-4ce4-8738-335e23acc74d" providerId="AD" clId="Web-{A16781C5-04D5-4E4E-B8A2-50F034AE8087}" dt="2024-01-24T16:53:01.607" v="814"/>
          <ac:spMkLst>
            <pc:docMk/>
            <pc:sldMk cId="3325849284" sldId="276"/>
            <ac:spMk id="4" creationId="{271806C3-9A3A-A3E4-C3E9-F6D031DB10FF}"/>
          </ac:spMkLst>
        </pc:spChg>
        <pc:spChg chg="del">
          <ac:chgData name="JAVIER TERROBA OROZCO" userId="S::javteroro@alum.us.es::12c3bebc-229a-4ce4-8738-335e23acc74d" providerId="AD" clId="Web-{A16781C5-04D5-4E4E-B8A2-50F034AE8087}" dt="2024-01-24T16:53:02.404" v="818"/>
          <ac:spMkLst>
            <pc:docMk/>
            <pc:sldMk cId="3325849284" sldId="276"/>
            <ac:spMk id="5" creationId="{E978A47D-4F17-40FE-AB70-7AF78A9575EB}"/>
          </ac:spMkLst>
        </pc:spChg>
        <pc:spChg chg="add del mod">
          <ac:chgData name="JAVIER TERROBA OROZCO" userId="S::javteroro@alum.us.es::12c3bebc-229a-4ce4-8738-335e23acc74d" providerId="AD" clId="Web-{A16781C5-04D5-4E4E-B8A2-50F034AE8087}" dt="2024-01-24T16:53:13.920" v="829"/>
          <ac:spMkLst>
            <pc:docMk/>
            <pc:sldMk cId="3325849284" sldId="276"/>
            <ac:spMk id="10" creationId="{E920F71A-224D-B137-8160-E6940A3A0F2A}"/>
          </ac:spMkLst>
        </pc:spChg>
        <pc:spChg chg="add del mod">
          <ac:chgData name="JAVIER TERROBA OROZCO" userId="S::javteroro@alum.us.es::12c3bebc-229a-4ce4-8738-335e23acc74d" providerId="AD" clId="Web-{A16781C5-04D5-4E4E-B8A2-50F034AE8087}" dt="2024-01-24T16:53:12.373" v="828"/>
          <ac:spMkLst>
            <pc:docMk/>
            <pc:sldMk cId="3325849284" sldId="276"/>
            <ac:spMk id="41" creationId="{9CD77D32-283D-8D1C-7389-579F755AB1FD}"/>
          </ac:spMkLst>
        </pc:spChg>
        <pc:spChg chg="del">
          <ac:chgData name="JAVIER TERROBA OROZCO" userId="S::javteroro@alum.us.es::12c3bebc-229a-4ce4-8738-335e23acc74d" providerId="AD" clId="Web-{A16781C5-04D5-4E4E-B8A2-50F034AE8087}" dt="2024-01-24T16:53:01.607" v="813"/>
          <ac:spMkLst>
            <pc:docMk/>
            <pc:sldMk cId="3325849284" sldId="276"/>
            <ac:spMk id="53" creationId="{3CD2CB3A-BB8B-C4D3-5EA1-5996F1BE6D45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53:49.249" v="835" actId="14100"/>
          <ac:spMkLst>
            <pc:docMk/>
            <pc:sldMk cId="3325849284" sldId="276"/>
            <ac:spMk id="54" creationId="{D40058A4-F7F9-77C8-4014-48ADDD25D6CE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53:55.062" v="837"/>
          <ac:spMkLst>
            <pc:docMk/>
            <pc:sldMk cId="3325849284" sldId="276"/>
            <ac:spMk id="56" creationId="{DD120DF8-3C16-ECA6-7D89-256C9823FDE3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53:35.436" v="831" actId="20577"/>
          <ac:spMkLst>
            <pc:docMk/>
            <pc:sldMk cId="3325849284" sldId="276"/>
            <ac:spMk id="58" creationId="{7EBE9642-6BD1-AFB7-930E-7D14EBCE4CC2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53:58.702" v="838" actId="1076"/>
          <ac:spMkLst>
            <pc:docMk/>
            <pc:sldMk cId="3325849284" sldId="276"/>
            <ac:spMk id="60" creationId="{C111AA0A-3BF9-FA2D-B341-E60059E40120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54:19.406" v="847" actId="20577"/>
          <ac:spMkLst>
            <pc:docMk/>
            <pc:sldMk cId="3325849284" sldId="276"/>
            <ac:spMk id="62" creationId="{E4B9102C-D2E0-7F8C-0C4E-01AE428442A6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54:22.156" v="848" actId="1076"/>
          <ac:spMkLst>
            <pc:docMk/>
            <pc:sldMk cId="3325849284" sldId="276"/>
            <ac:spMk id="64" creationId="{D4F1FBFE-CF8A-EFA4-D322-2DDF319B07FF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54:24.547" v="849" actId="1076"/>
          <ac:spMkLst>
            <pc:docMk/>
            <pc:sldMk cId="3325849284" sldId="276"/>
            <ac:spMk id="66" creationId="{B8AB49DA-8AEB-2F19-9156-157FDF8AD41D}"/>
          </ac:spMkLst>
        </pc:spChg>
        <pc:spChg chg="add">
          <ac:chgData name="JAVIER TERROBA OROZCO" userId="S::javteroro@alum.us.es::12c3bebc-229a-4ce4-8738-335e23acc74d" providerId="AD" clId="Web-{A16781C5-04D5-4E4E-B8A2-50F034AE8087}" dt="2024-01-24T16:54:39.219" v="851"/>
          <ac:spMkLst>
            <pc:docMk/>
            <pc:sldMk cId="3325849284" sldId="276"/>
            <ac:spMk id="67" creationId="{2AC4097F-72F3-CF0F-0B9A-E6795303B657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54:45.454" v="852"/>
          <ac:spMkLst>
            <pc:docMk/>
            <pc:sldMk cId="3325849284" sldId="276"/>
            <ac:spMk id="69" creationId="{01D96895-CA6D-C710-4CBF-255996BD416B}"/>
          </ac:spMkLst>
        </pc:spChg>
        <pc:picChg chg="add">
          <ac:chgData name="JAVIER TERROBA OROZCO" userId="S::javteroro@alum.us.es::12c3bebc-229a-4ce4-8738-335e23acc74d" providerId="AD" clId="Web-{A16781C5-04D5-4E4E-B8A2-50F034AE8087}" dt="2024-01-24T16:53:07.029" v="819"/>
          <ac:picMkLst>
            <pc:docMk/>
            <pc:sldMk cId="3325849284" sldId="276"/>
            <ac:picMk id="43" creationId="{86E25889-DAF9-1C66-8BAF-B10744920151}"/>
          </ac:picMkLst>
        </pc:picChg>
        <pc:cxnChg chg="del">
          <ac:chgData name="JAVIER TERROBA OROZCO" userId="S::javteroro@alum.us.es::12c3bebc-229a-4ce4-8738-335e23acc74d" providerId="AD" clId="Web-{A16781C5-04D5-4E4E-B8A2-50F034AE8087}" dt="2024-01-24T16:53:01.935" v="816"/>
          <ac:cxnSpMkLst>
            <pc:docMk/>
            <pc:sldMk cId="3325849284" sldId="276"/>
            <ac:cxnSpMk id="7" creationId="{085ECEC0-FF5D-4348-92C7-1EA7C61E770C}"/>
          </ac:cxnSpMkLst>
        </pc:cxnChg>
      </pc:sldChg>
      <pc:sldChg chg="addSp delSp modSp add replId">
        <pc:chgData name="JAVIER TERROBA OROZCO" userId="S::javteroro@alum.us.es::12c3bebc-229a-4ce4-8738-335e23acc74d" providerId="AD" clId="Web-{A16781C5-04D5-4E4E-B8A2-50F034AE8087}" dt="2024-01-24T16:06:44.229" v="211"/>
        <pc:sldMkLst>
          <pc:docMk/>
          <pc:sldMk cId="2480928992" sldId="298"/>
        </pc:sldMkLst>
        <pc:spChg chg="mod">
          <ac:chgData name="JAVIER TERROBA OROZCO" userId="S::javteroro@alum.us.es::12c3bebc-229a-4ce4-8738-335e23acc74d" providerId="AD" clId="Web-{A16781C5-04D5-4E4E-B8A2-50F034AE8087}" dt="2024-01-24T16:06:40.510" v="209" actId="20577"/>
          <ac:spMkLst>
            <pc:docMk/>
            <pc:sldMk cId="2480928992" sldId="298"/>
            <ac:spMk id="2" creationId="{B2D3ADDA-76C3-AAFF-079D-C887FB39E0DD}"/>
          </ac:spMkLst>
        </pc:spChg>
        <pc:spChg chg="del mod">
          <ac:chgData name="JAVIER TERROBA OROZCO" userId="S::javteroro@alum.us.es::12c3bebc-229a-4ce4-8738-335e23acc74d" providerId="AD" clId="Web-{A16781C5-04D5-4E4E-B8A2-50F034AE8087}" dt="2024-01-24T16:02:49.535" v="201"/>
          <ac:spMkLst>
            <pc:docMk/>
            <pc:sldMk cId="2480928992" sldId="298"/>
            <ac:spMk id="3" creationId="{31E3FFEC-977B-4CEB-00C1-A21ADA952EA6}"/>
          </ac:spMkLst>
        </pc:spChg>
        <pc:spChg chg="del mod">
          <ac:chgData name="JAVIER TERROBA OROZCO" userId="S::javteroro@alum.us.es::12c3bebc-229a-4ce4-8738-335e23acc74d" providerId="AD" clId="Web-{A16781C5-04D5-4E4E-B8A2-50F034AE8087}" dt="2024-01-24T16:06:44.229" v="211"/>
          <ac:spMkLst>
            <pc:docMk/>
            <pc:sldMk cId="2480928992" sldId="298"/>
            <ac:spMk id="4" creationId="{13B07B6C-8625-8A8A-D951-2E9F902FD3F3}"/>
          </ac:spMkLst>
        </pc:spChg>
        <pc:spChg chg="add">
          <ac:chgData name="JAVIER TERROBA OROZCO" userId="S::javteroro@alum.us.es::12c3bebc-229a-4ce4-8738-335e23acc74d" providerId="AD" clId="Web-{A16781C5-04D5-4E4E-B8A2-50F034AE8087}" dt="2024-01-24T16:02:55.394" v="202"/>
          <ac:spMkLst>
            <pc:docMk/>
            <pc:sldMk cId="2480928992" sldId="298"/>
            <ac:spMk id="1680" creationId="{860AE47D-DE65-47BE-6D87-5FC7C2AA1F24}"/>
          </ac:spMkLst>
        </pc:spChg>
        <pc:graphicFrameChg chg="del modGraphic">
          <ac:chgData name="JAVIER TERROBA OROZCO" userId="S::javteroro@alum.us.es::12c3bebc-229a-4ce4-8738-335e23acc74d" providerId="AD" clId="Web-{A16781C5-04D5-4E4E-B8A2-50F034AE8087}" dt="2024-01-24T15:56:47.946" v="41"/>
          <ac:graphicFrameMkLst>
            <pc:docMk/>
            <pc:sldMk cId="2480928992" sldId="298"/>
            <ac:graphicFrameMk id="9" creationId="{767640C5-3F2B-906C-617B-91E2E59A9C89}"/>
          </ac:graphicFrameMkLst>
        </pc:graphicFrameChg>
        <pc:graphicFrameChg chg="add del">
          <ac:chgData name="JAVIER TERROBA OROZCO" userId="S::javteroro@alum.us.es::12c3bebc-229a-4ce4-8738-335e23acc74d" providerId="AD" clId="Web-{A16781C5-04D5-4E4E-B8A2-50F034AE8087}" dt="2024-01-24T15:56:45.040" v="40"/>
          <ac:graphicFrameMkLst>
            <pc:docMk/>
            <pc:sldMk cId="2480928992" sldId="298"/>
            <ac:graphicFrameMk id="771" creationId="{D09D8A62-C271-F198-B9ED-53DE44E531C5}"/>
          </ac:graphicFrameMkLst>
        </pc:graphicFrameChg>
        <pc:graphicFrameChg chg="add mod modGraphic">
          <ac:chgData name="JAVIER TERROBA OROZCO" userId="S::javteroro@alum.us.es::12c3bebc-229a-4ce4-8738-335e23acc74d" providerId="AD" clId="Web-{A16781C5-04D5-4E4E-B8A2-50F034AE8087}" dt="2024-01-24T16:06:41.417" v="210" actId="1076"/>
          <ac:graphicFrameMkLst>
            <pc:docMk/>
            <pc:sldMk cId="2480928992" sldId="298"/>
            <ac:graphicFrameMk id="805" creationId="{A5D9FD5B-B03C-FB09-4F7F-0A2E049941DC}"/>
          </ac:graphicFrameMkLst>
        </pc:graphicFrameChg>
        <pc:picChg chg="add mod">
          <ac:chgData name="JAVIER TERROBA OROZCO" userId="S::javteroro@alum.us.es::12c3bebc-229a-4ce4-8738-335e23acc74d" providerId="AD" clId="Web-{A16781C5-04D5-4E4E-B8A2-50F034AE8087}" dt="2024-01-24T15:59:00.450" v="116" actId="1076"/>
          <ac:picMkLst>
            <pc:docMk/>
            <pc:sldMk cId="2480928992" sldId="298"/>
            <ac:picMk id="1625" creationId="{A51DE50E-1A77-EA46-7CA0-39836D637315}"/>
          </ac:picMkLst>
        </pc:picChg>
        <pc:picChg chg="add mod">
          <ac:chgData name="JAVIER TERROBA OROZCO" userId="S::javteroro@alum.us.es::12c3bebc-229a-4ce4-8738-335e23acc74d" providerId="AD" clId="Web-{A16781C5-04D5-4E4E-B8A2-50F034AE8087}" dt="2024-01-24T15:59:02.294" v="117" actId="1076"/>
          <ac:picMkLst>
            <pc:docMk/>
            <pc:sldMk cId="2480928992" sldId="298"/>
            <ac:picMk id="1639" creationId="{960C4CA1-9404-AF6A-F2F4-9FD51D2B3E95}"/>
          </ac:picMkLst>
        </pc:picChg>
      </pc:sldChg>
      <pc:sldChg chg="add del replId">
        <pc:chgData name="JAVIER TERROBA OROZCO" userId="S::javteroro@alum.us.es::12c3bebc-229a-4ce4-8738-335e23acc74d" providerId="AD" clId="Web-{A16781C5-04D5-4E4E-B8A2-50F034AE8087}" dt="2024-01-24T15:59:43.467" v="120"/>
        <pc:sldMkLst>
          <pc:docMk/>
          <pc:sldMk cId="3582301817" sldId="299"/>
        </pc:sldMkLst>
      </pc:sldChg>
      <pc:sldChg chg="addSp delSp modSp add replId">
        <pc:chgData name="JAVIER TERROBA OROZCO" userId="S::javteroro@alum.us.es::12c3bebc-229a-4ce4-8738-335e23acc74d" providerId="AD" clId="Web-{A16781C5-04D5-4E4E-B8A2-50F034AE8087}" dt="2024-01-24T16:36:34.625" v="597" actId="1076"/>
        <pc:sldMkLst>
          <pc:docMk/>
          <pc:sldMk cId="2876537645" sldId="300"/>
        </pc:sldMkLst>
        <pc:spChg chg="add mod">
          <ac:chgData name="JAVIER TERROBA OROZCO" userId="S::javteroro@alum.us.es::12c3bebc-229a-4ce4-8738-335e23acc74d" providerId="AD" clId="Web-{A16781C5-04D5-4E4E-B8A2-50F034AE8087}" dt="2024-01-24T16:21:52.928" v="529" actId="1076"/>
          <ac:spMkLst>
            <pc:docMk/>
            <pc:sldMk cId="2876537645" sldId="300"/>
            <ac:spMk id="3" creationId="{9BF0BB77-210A-8AAF-4070-3C8305278CF0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21:44.459" v="525" actId="1076"/>
          <ac:spMkLst>
            <pc:docMk/>
            <pc:sldMk cId="2876537645" sldId="300"/>
            <ac:spMk id="5" creationId="{F5858F1F-20BC-7224-8F2B-6E250F668759}"/>
          </ac:spMkLst>
        </pc:spChg>
        <pc:spChg chg="mod">
          <ac:chgData name="JAVIER TERROBA OROZCO" userId="S::javteroro@alum.us.es::12c3bebc-229a-4ce4-8738-335e23acc74d" providerId="AD" clId="Web-{A16781C5-04D5-4E4E-B8A2-50F034AE8087}" dt="2024-01-24T16:21:37.458" v="522" actId="1076"/>
          <ac:spMkLst>
            <pc:docMk/>
            <pc:sldMk cId="2876537645" sldId="300"/>
            <ac:spMk id="8" creationId="{294982AB-6FDB-E849-1112-56079D987344}"/>
          </ac:spMkLst>
        </pc:spChg>
        <pc:spChg chg="mod">
          <ac:chgData name="JAVIER TERROBA OROZCO" userId="S::javteroro@alum.us.es::12c3bebc-229a-4ce4-8738-335e23acc74d" providerId="AD" clId="Web-{A16781C5-04D5-4E4E-B8A2-50F034AE8087}" dt="2024-01-24T16:00:41.422" v="144" actId="1076"/>
          <ac:spMkLst>
            <pc:docMk/>
            <pc:sldMk cId="2876537645" sldId="300"/>
            <ac:spMk id="10" creationId="{2103FB92-488B-DD64-6DD3-7090E212AEB6}"/>
          </ac:spMkLst>
        </pc:spChg>
        <pc:spChg chg="del mod">
          <ac:chgData name="JAVIER TERROBA OROZCO" userId="S::javteroro@alum.us.es::12c3bebc-229a-4ce4-8738-335e23acc74d" providerId="AD" clId="Web-{A16781C5-04D5-4E4E-B8A2-50F034AE8087}" dt="2024-01-24T15:59:52.764" v="129"/>
          <ac:spMkLst>
            <pc:docMk/>
            <pc:sldMk cId="2876537645" sldId="300"/>
            <ac:spMk id="39" creationId="{FE695D2F-7A96-48DE-1979-D1C74781B282}"/>
          </ac:spMkLst>
        </pc:spChg>
        <pc:spChg chg="add del">
          <ac:chgData name="JAVIER TERROBA OROZCO" userId="S::javteroro@alum.us.es::12c3bebc-229a-4ce4-8738-335e23acc74d" providerId="AD" clId="Web-{A16781C5-04D5-4E4E-B8A2-50F034AE8087}" dt="2024-01-24T16:01:45.283" v="157"/>
          <ac:spMkLst>
            <pc:docMk/>
            <pc:sldMk cId="2876537645" sldId="300"/>
            <ac:spMk id="42" creationId="{18EB970F-9FDF-46DC-9469-68457A0743AA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06:37.276" v="208" actId="20577"/>
          <ac:spMkLst>
            <pc:docMk/>
            <pc:sldMk cId="2876537645" sldId="300"/>
            <ac:spMk id="43" creationId="{1DFE7C95-AD50-EB2B-8331-493397889BAA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36:34.625" v="597" actId="1076"/>
          <ac:spMkLst>
            <pc:docMk/>
            <pc:sldMk cId="2876537645" sldId="300"/>
            <ac:spMk id="56" creationId="{0DCE8B82-8327-BB42-C162-F43D9A720570}"/>
          </ac:spMkLst>
        </pc:spChg>
        <pc:spChg chg="del mod topLvl">
          <ac:chgData name="JAVIER TERROBA OROZCO" userId="S::javteroro@alum.us.es::12c3bebc-229a-4ce4-8738-335e23acc74d" providerId="AD" clId="Web-{A16781C5-04D5-4E4E-B8A2-50F034AE8087}" dt="2024-01-24T16:36:18.328" v="583"/>
          <ac:spMkLst>
            <pc:docMk/>
            <pc:sldMk cId="2876537645" sldId="300"/>
            <ac:spMk id="63" creationId="{1E4848C4-B9BC-3E9B-C627-C532A87032D7}"/>
          </ac:spMkLst>
        </pc:spChg>
        <pc:spChg chg="mod topLvl">
          <ac:chgData name="JAVIER TERROBA OROZCO" userId="S::javteroro@alum.us.es::12c3bebc-229a-4ce4-8738-335e23acc74d" providerId="AD" clId="Web-{A16781C5-04D5-4E4E-B8A2-50F034AE8087}" dt="2024-01-24T16:36:28.781" v="596" actId="1076"/>
          <ac:spMkLst>
            <pc:docMk/>
            <pc:sldMk cId="2876537645" sldId="300"/>
            <ac:spMk id="64" creationId="{93674F95-1429-4293-C498-C7132D601103}"/>
          </ac:spMkLst>
        </pc:spChg>
        <pc:spChg chg="del">
          <ac:chgData name="JAVIER TERROBA OROZCO" userId="S::javteroro@alum.us.es::12c3bebc-229a-4ce4-8738-335e23acc74d" providerId="AD" clId="Web-{A16781C5-04D5-4E4E-B8A2-50F034AE8087}" dt="2024-01-24T16:36:14.968" v="580"/>
          <ac:spMkLst>
            <pc:docMk/>
            <pc:sldMk cId="2876537645" sldId="300"/>
            <ac:spMk id="65" creationId="{BD861FE1-36CC-9324-9E33-A1CE56185306}"/>
          </ac:spMkLst>
        </pc:spChg>
        <pc:spChg chg="del">
          <ac:chgData name="JAVIER TERROBA OROZCO" userId="S::javteroro@alum.us.es::12c3bebc-229a-4ce4-8738-335e23acc74d" providerId="AD" clId="Web-{A16781C5-04D5-4E4E-B8A2-50F034AE8087}" dt="2024-01-24T16:36:15.390" v="581"/>
          <ac:spMkLst>
            <pc:docMk/>
            <pc:sldMk cId="2876537645" sldId="300"/>
            <ac:spMk id="66" creationId="{FCB1E5E6-D4DB-EE49-D461-2E1B22C32EEA}"/>
          </ac:spMkLst>
        </pc:spChg>
        <pc:grpChg chg="add mod">
          <ac:chgData name="JAVIER TERROBA OROZCO" userId="S::javteroro@alum.us.es::12c3bebc-229a-4ce4-8738-335e23acc74d" providerId="AD" clId="Web-{A16781C5-04D5-4E4E-B8A2-50F034AE8087}" dt="2024-01-24T16:35:29.529" v="567" actId="1076"/>
          <ac:grpSpMkLst>
            <pc:docMk/>
            <pc:sldMk cId="2876537645" sldId="300"/>
            <ac:grpSpMk id="52" creationId="{56912B9C-0DCD-4060-038A-7D64B3CF0FF3}"/>
          </ac:grpSpMkLst>
        </pc:grpChg>
        <pc:grpChg chg="add del">
          <ac:chgData name="JAVIER TERROBA OROZCO" userId="S::javteroro@alum.us.es::12c3bebc-229a-4ce4-8738-335e23acc74d" providerId="AD" clId="Web-{A16781C5-04D5-4E4E-B8A2-50F034AE8087}" dt="2024-01-24T16:35:59.280" v="577"/>
          <ac:grpSpMkLst>
            <pc:docMk/>
            <pc:sldMk cId="2876537645" sldId="300"/>
            <ac:grpSpMk id="57" creationId="{A15AB5AA-E163-024E-6318-2B2379555330}"/>
          </ac:grpSpMkLst>
        </pc:grpChg>
        <pc:grpChg chg="add del mod">
          <ac:chgData name="JAVIER TERROBA OROZCO" userId="S::javteroro@alum.us.es::12c3bebc-229a-4ce4-8738-335e23acc74d" providerId="AD" clId="Web-{A16781C5-04D5-4E4E-B8A2-50F034AE8087}" dt="2024-01-24T16:36:18.328" v="583"/>
          <ac:grpSpMkLst>
            <pc:docMk/>
            <pc:sldMk cId="2876537645" sldId="300"/>
            <ac:grpSpMk id="62" creationId="{BDAB07AD-4B60-04CD-3D9B-1C28586F8117}"/>
          </ac:grpSpMkLst>
        </pc:grpChg>
        <pc:picChg chg="add del mod">
          <ac:chgData name="JAVIER TERROBA OROZCO" userId="S::javteroro@alum.us.es::12c3bebc-229a-4ce4-8738-335e23acc74d" providerId="AD" clId="Web-{A16781C5-04D5-4E4E-B8A2-50F034AE8087}" dt="2024-01-24T16:35:33.576" v="569"/>
          <ac:picMkLst>
            <pc:docMk/>
            <pc:sldMk cId="2876537645" sldId="300"/>
            <ac:picMk id="54" creationId="{6A067D8B-B51B-088E-EF66-79681C9D05F5}"/>
          </ac:picMkLst>
        </pc:picChg>
      </pc:sldChg>
      <pc:sldChg chg="addSp delSp modSp add replId">
        <pc:chgData name="JAVIER TERROBA OROZCO" userId="S::javteroro@alum.us.es::12c3bebc-229a-4ce4-8738-335e23acc74d" providerId="AD" clId="Web-{A16781C5-04D5-4E4E-B8A2-50F034AE8087}" dt="2024-01-24T16:18:02.983" v="444"/>
        <pc:sldMkLst>
          <pc:docMk/>
          <pc:sldMk cId="3251992728" sldId="301"/>
        </pc:sldMkLst>
        <pc:spChg chg="del">
          <ac:chgData name="JAVIER TERROBA OROZCO" userId="S::javteroro@alum.us.es::12c3bebc-229a-4ce4-8738-335e23acc74d" providerId="AD" clId="Web-{A16781C5-04D5-4E4E-B8A2-50F034AE8087}" dt="2024-01-24T16:09:20.843" v="240"/>
          <ac:spMkLst>
            <pc:docMk/>
            <pc:sldMk cId="3251992728" sldId="301"/>
            <ac:spMk id="3" creationId="{2403E316-DC34-7643-996B-1DFC22250466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15:48.604" v="400" actId="1076"/>
          <ac:spMkLst>
            <pc:docMk/>
            <pc:sldMk cId="3251992728" sldId="301"/>
            <ac:spMk id="4" creationId="{41C89D0E-80F1-C228-BD25-244CB6DC60D6}"/>
          </ac:spMkLst>
        </pc:spChg>
        <pc:spChg chg="del">
          <ac:chgData name="JAVIER TERROBA OROZCO" userId="S::javteroro@alum.us.es::12c3bebc-229a-4ce4-8738-335e23acc74d" providerId="AD" clId="Web-{A16781C5-04D5-4E4E-B8A2-50F034AE8087}" dt="2024-01-24T16:09:20.781" v="239"/>
          <ac:spMkLst>
            <pc:docMk/>
            <pc:sldMk cId="3251992728" sldId="301"/>
            <ac:spMk id="5" creationId="{A4022CB7-D702-715A-BC8C-B23D56F78F80}"/>
          </ac:spMkLst>
        </pc:spChg>
        <pc:spChg chg="del">
          <ac:chgData name="JAVIER TERROBA OROZCO" userId="S::javteroro@alum.us.es::12c3bebc-229a-4ce4-8738-335e23acc74d" providerId="AD" clId="Web-{A16781C5-04D5-4E4E-B8A2-50F034AE8087}" dt="2024-01-24T16:09:18.812" v="238"/>
          <ac:spMkLst>
            <pc:docMk/>
            <pc:sldMk cId="3251992728" sldId="301"/>
            <ac:spMk id="8" creationId="{E64E0421-F9FB-F929-ACE1-F525DC688CCE}"/>
          </ac:spMkLst>
        </pc:spChg>
        <pc:spChg chg="del mod">
          <ac:chgData name="JAVIER TERROBA OROZCO" userId="S::javteroro@alum.us.es::12c3bebc-229a-4ce4-8738-335e23acc74d" providerId="AD" clId="Web-{A16781C5-04D5-4E4E-B8A2-50F034AE8087}" dt="2024-01-24T16:09:17.781" v="237"/>
          <ac:spMkLst>
            <pc:docMk/>
            <pc:sldMk cId="3251992728" sldId="301"/>
            <ac:spMk id="10" creationId="{986740C6-E69B-4E7A-BB0A-BDAF5EFA6376}"/>
          </ac:spMkLst>
        </pc:spChg>
        <pc:spChg chg="add del mod">
          <ac:chgData name="JAVIER TERROBA OROZCO" userId="S::javteroro@alum.us.es::12c3bebc-229a-4ce4-8738-335e23acc74d" providerId="AD" clId="Web-{A16781C5-04D5-4E4E-B8A2-50F034AE8087}" dt="2024-01-24T16:13:57.961" v="341"/>
          <ac:spMkLst>
            <pc:docMk/>
            <pc:sldMk cId="3251992728" sldId="301"/>
            <ac:spMk id="39" creationId="{0C44DB9E-5E8B-74D8-C475-49BA9938002B}"/>
          </ac:spMkLst>
        </pc:spChg>
        <pc:spChg chg="add del mod">
          <ac:chgData name="JAVIER TERROBA OROZCO" userId="S::javteroro@alum.us.es::12c3bebc-229a-4ce4-8738-335e23acc74d" providerId="AD" clId="Web-{A16781C5-04D5-4E4E-B8A2-50F034AE8087}" dt="2024-01-24T16:13:54.414" v="338"/>
          <ac:spMkLst>
            <pc:docMk/>
            <pc:sldMk cId="3251992728" sldId="301"/>
            <ac:spMk id="41" creationId="{DF2BBFC9-B808-A22B-5970-64BB36CA7052}"/>
          </ac:spMkLst>
        </pc:spChg>
        <pc:spChg chg="mod">
          <ac:chgData name="JAVIER TERROBA OROZCO" userId="S::javteroro@alum.us.es::12c3bebc-229a-4ce4-8738-335e23acc74d" providerId="AD" clId="Web-{A16781C5-04D5-4E4E-B8A2-50F034AE8087}" dt="2024-01-24T16:08:29.076" v="235" actId="20577"/>
          <ac:spMkLst>
            <pc:docMk/>
            <pc:sldMk cId="3251992728" sldId="301"/>
            <ac:spMk id="43" creationId="{6D69AF87-97BE-E9DB-8FB8-98436FFD64AD}"/>
          </ac:spMkLst>
        </pc:spChg>
        <pc:spChg chg="add del mod">
          <ac:chgData name="JAVIER TERROBA OROZCO" userId="S::javteroro@alum.us.es::12c3bebc-229a-4ce4-8738-335e23acc74d" providerId="AD" clId="Web-{A16781C5-04D5-4E4E-B8A2-50F034AE8087}" dt="2024-01-24T16:13:55.867" v="340"/>
          <ac:spMkLst>
            <pc:docMk/>
            <pc:sldMk cId="3251992728" sldId="301"/>
            <ac:spMk id="52" creationId="{C6CAAAB3-190D-87D4-3680-CB4EA5559E7A}"/>
          </ac:spMkLst>
        </pc:spChg>
        <pc:spChg chg="add del mod">
          <ac:chgData name="JAVIER TERROBA OROZCO" userId="S::javteroro@alum.us.es::12c3bebc-229a-4ce4-8738-335e23acc74d" providerId="AD" clId="Web-{A16781C5-04D5-4E4E-B8A2-50F034AE8087}" dt="2024-01-24T16:13:54.929" v="339"/>
          <ac:spMkLst>
            <pc:docMk/>
            <pc:sldMk cId="3251992728" sldId="301"/>
            <ac:spMk id="54" creationId="{77C89A0C-2AF0-87D8-9274-5512730F1BCD}"/>
          </ac:spMkLst>
        </pc:spChg>
        <pc:spChg chg="add del mod">
          <ac:chgData name="JAVIER TERROBA OROZCO" userId="S::javteroro@alum.us.es::12c3bebc-229a-4ce4-8738-335e23acc74d" providerId="AD" clId="Web-{A16781C5-04D5-4E4E-B8A2-50F034AE8087}" dt="2024-01-24T16:14:53.572" v="373"/>
          <ac:spMkLst>
            <pc:docMk/>
            <pc:sldMk cId="3251992728" sldId="301"/>
            <ac:spMk id="55" creationId="{D1EF5B40-C1F6-BD84-166D-4A028779EA4D}"/>
          </ac:spMkLst>
        </pc:spChg>
        <pc:spChg chg="add del mod">
          <ac:chgData name="JAVIER TERROBA OROZCO" userId="S::javteroro@alum.us.es::12c3bebc-229a-4ce4-8738-335e23acc74d" providerId="AD" clId="Web-{A16781C5-04D5-4E4E-B8A2-50F034AE8087}" dt="2024-01-24T16:15:41.698" v="398"/>
          <ac:spMkLst>
            <pc:docMk/>
            <pc:sldMk cId="3251992728" sldId="301"/>
            <ac:spMk id="56" creationId="{D38D82AF-FDDD-65B5-493A-C4DA2B5952C5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16:38.809" v="422" actId="1076"/>
          <ac:spMkLst>
            <pc:docMk/>
            <pc:sldMk cId="3251992728" sldId="301"/>
            <ac:spMk id="57" creationId="{5E0CA1AD-3750-B634-60C7-0780511FED18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16:46.950" v="425" actId="1076"/>
          <ac:spMkLst>
            <pc:docMk/>
            <pc:sldMk cId="3251992728" sldId="301"/>
            <ac:spMk id="60" creationId="{614D64B8-28B9-B786-64BB-3EF74D68A5B2}"/>
          </ac:spMkLst>
        </pc:spChg>
        <pc:spChg chg="add del mod">
          <ac:chgData name="JAVIER TERROBA OROZCO" userId="S::javteroro@alum.us.es::12c3bebc-229a-4ce4-8738-335e23acc74d" providerId="AD" clId="Web-{A16781C5-04D5-4E4E-B8A2-50F034AE8087}" dt="2024-01-24T16:18:02.983" v="444"/>
          <ac:spMkLst>
            <pc:docMk/>
            <pc:sldMk cId="3251992728" sldId="301"/>
            <ac:spMk id="63" creationId="{D6388CCC-64A1-FD29-FEF7-26C83EA64B95}"/>
          </ac:spMkLst>
        </pc:spChg>
        <pc:picChg chg="add del mod">
          <ac:chgData name="JAVIER TERROBA OROZCO" userId="S::javteroro@alum.us.es::12c3bebc-229a-4ce4-8738-335e23acc74d" providerId="AD" clId="Web-{A16781C5-04D5-4E4E-B8A2-50F034AE8087}" dt="2024-01-24T16:17:46.295" v="439" actId="1076"/>
          <ac:picMkLst>
            <pc:docMk/>
            <pc:sldMk cId="3251992728" sldId="301"/>
            <ac:picMk id="58" creationId="{F802C8FD-8D6A-6532-178C-35BA838BA222}"/>
          </ac:picMkLst>
        </pc:picChg>
        <pc:picChg chg="add del mod">
          <ac:chgData name="JAVIER TERROBA OROZCO" userId="S::javteroro@alum.us.es::12c3bebc-229a-4ce4-8738-335e23acc74d" providerId="AD" clId="Web-{A16781C5-04D5-4E4E-B8A2-50F034AE8087}" dt="2024-01-24T16:17:28.639" v="433"/>
          <ac:picMkLst>
            <pc:docMk/>
            <pc:sldMk cId="3251992728" sldId="301"/>
            <ac:picMk id="61" creationId="{BF049D88-3EDE-25B3-AD8A-A994E44223D8}"/>
          </ac:picMkLst>
        </pc:picChg>
        <pc:picChg chg="add del mod">
          <ac:chgData name="JAVIER TERROBA OROZCO" userId="S::javteroro@alum.us.es::12c3bebc-229a-4ce4-8738-335e23acc74d" providerId="AD" clId="Web-{A16781C5-04D5-4E4E-B8A2-50F034AE8087}" dt="2024-01-24T16:17:51.999" v="441"/>
          <ac:picMkLst>
            <pc:docMk/>
            <pc:sldMk cId="3251992728" sldId="301"/>
            <ac:picMk id="62" creationId="{7E899894-9F16-6B0F-E8F9-A520C9D17BFB}"/>
          </ac:picMkLst>
        </pc:picChg>
      </pc:sldChg>
      <pc:sldChg chg="addSp delSp modSp add replId">
        <pc:chgData name="JAVIER TERROBA OROZCO" userId="S::javteroro@alum.us.es::12c3bebc-229a-4ce4-8738-335e23acc74d" providerId="AD" clId="Web-{A16781C5-04D5-4E4E-B8A2-50F034AE8087}" dt="2024-01-24T16:20:50.082" v="504" actId="20577"/>
        <pc:sldMkLst>
          <pc:docMk/>
          <pc:sldMk cId="2040733565" sldId="302"/>
        </pc:sldMkLst>
        <pc:spChg chg="add mod">
          <ac:chgData name="JAVIER TERROBA OROZCO" userId="S::javteroro@alum.us.es::12c3bebc-229a-4ce4-8738-335e23acc74d" providerId="AD" clId="Web-{A16781C5-04D5-4E4E-B8A2-50F034AE8087}" dt="2024-01-24T16:18:55.813" v="482" actId="1076"/>
          <ac:spMkLst>
            <pc:docMk/>
            <pc:sldMk cId="2040733565" sldId="302"/>
            <ac:spMk id="2" creationId="{2D09B2EA-7FA5-632D-839C-198AE1944788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20:32.628" v="490" actId="1076"/>
          <ac:spMkLst>
            <pc:docMk/>
            <pc:sldMk cId="2040733565" sldId="302"/>
            <ac:spMk id="3" creationId="{A5948A55-DCA3-3EC8-E8CD-9FAACF23E3F2}"/>
          </ac:spMkLst>
        </pc:spChg>
        <pc:spChg chg="mod">
          <ac:chgData name="JAVIER TERROBA OROZCO" userId="S::javteroro@alum.us.es::12c3bebc-229a-4ce4-8738-335e23acc74d" providerId="AD" clId="Web-{A16781C5-04D5-4E4E-B8A2-50F034AE8087}" dt="2024-01-24T16:18:53.875" v="481" actId="1076"/>
          <ac:spMkLst>
            <pc:docMk/>
            <pc:sldMk cId="2040733565" sldId="302"/>
            <ac:spMk id="4" creationId="{4A566C79-C034-747D-BB1A-1C97809E0574}"/>
          </ac:spMkLst>
        </pc:spChg>
        <pc:spChg chg="mod">
          <ac:chgData name="JAVIER TERROBA OROZCO" userId="S::javteroro@alum.us.es::12c3bebc-229a-4ce4-8738-335e23acc74d" providerId="AD" clId="Web-{A16781C5-04D5-4E4E-B8A2-50F034AE8087}" dt="2024-01-24T16:20:50.082" v="504" actId="20577"/>
          <ac:spMkLst>
            <pc:docMk/>
            <pc:sldMk cId="2040733565" sldId="302"/>
            <ac:spMk id="57" creationId="{93F0F0E2-FE75-C9B7-1638-13360C978857}"/>
          </ac:spMkLst>
        </pc:spChg>
        <pc:spChg chg="mod">
          <ac:chgData name="JAVIER TERROBA OROZCO" userId="S::javteroro@alum.us.es::12c3bebc-229a-4ce4-8738-335e23acc74d" providerId="AD" clId="Web-{A16781C5-04D5-4E4E-B8A2-50F034AE8087}" dt="2024-01-24T16:18:50.657" v="480" actId="1076"/>
          <ac:spMkLst>
            <pc:docMk/>
            <pc:sldMk cId="2040733565" sldId="302"/>
            <ac:spMk id="60" creationId="{51B6C211-09D5-9D00-94D6-870C84593669}"/>
          </ac:spMkLst>
        </pc:spChg>
        <pc:picChg chg="del">
          <ac:chgData name="JAVIER TERROBA OROZCO" userId="S::javteroro@alum.us.es::12c3bebc-229a-4ce4-8738-335e23acc74d" providerId="AD" clId="Web-{A16781C5-04D5-4E4E-B8A2-50F034AE8087}" dt="2024-01-24T16:18:09.358" v="446"/>
          <ac:picMkLst>
            <pc:docMk/>
            <pc:sldMk cId="2040733565" sldId="302"/>
            <ac:picMk id="58" creationId="{90ECE6F1-57DB-E659-2F08-6CB898029975}"/>
          </ac:picMkLst>
        </pc:picChg>
      </pc:sldChg>
      <pc:sldChg chg="add del replId">
        <pc:chgData name="JAVIER TERROBA OROZCO" userId="S::javteroro@alum.us.es::12c3bebc-229a-4ce4-8738-335e23acc74d" providerId="AD" clId="Web-{A16781C5-04D5-4E4E-B8A2-50F034AE8087}" dt="2024-01-24T16:15:44.995" v="399"/>
        <pc:sldMkLst>
          <pc:docMk/>
          <pc:sldMk cId="3581943970" sldId="302"/>
        </pc:sldMkLst>
      </pc:sldChg>
      <pc:sldChg chg="addSp delSp modSp add mod replId setBg">
        <pc:chgData name="JAVIER TERROBA OROZCO" userId="S::javteroro@alum.us.es::12c3bebc-229a-4ce4-8738-335e23acc74d" providerId="AD" clId="Web-{A16781C5-04D5-4E4E-B8A2-50F034AE8087}" dt="2024-01-24T16:34:07.996" v="565" actId="14100"/>
        <pc:sldMkLst>
          <pc:docMk/>
          <pc:sldMk cId="1412535489" sldId="303"/>
        </pc:sldMkLst>
        <pc:spChg chg="del">
          <ac:chgData name="JAVIER TERROBA OROZCO" userId="S::javteroro@alum.us.es::12c3bebc-229a-4ce4-8738-335e23acc74d" providerId="AD" clId="Web-{A16781C5-04D5-4E4E-B8A2-50F034AE8087}" dt="2024-01-24T16:25:30.371" v="531"/>
          <ac:spMkLst>
            <pc:docMk/>
            <pc:sldMk cId="1412535489" sldId="303"/>
            <ac:spMk id="2" creationId="{7DF085A2-E1F9-6583-57C5-3C6D66983804}"/>
          </ac:spMkLst>
        </pc:spChg>
        <pc:spChg chg="del">
          <ac:chgData name="JAVIER TERROBA OROZCO" userId="S::javteroro@alum.us.es::12c3bebc-229a-4ce4-8738-335e23acc74d" providerId="AD" clId="Web-{A16781C5-04D5-4E4E-B8A2-50F034AE8087}" dt="2024-01-24T16:25:30.371" v="530"/>
          <ac:spMkLst>
            <pc:docMk/>
            <pc:sldMk cId="1412535489" sldId="303"/>
            <ac:spMk id="3" creationId="{A5CE20C2-5905-3C64-996C-34E48D1F6BAD}"/>
          </ac:spMkLst>
        </pc:spChg>
        <pc:spChg chg="del">
          <ac:chgData name="JAVIER TERROBA OROZCO" userId="S::javteroro@alum.us.es::12c3bebc-229a-4ce4-8738-335e23acc74d" providerId="AD" clId="Web-{A16781C5-04D5-4E4E-B8A2-50F034AE8087}" dt="2024-01-24T16:25:30.371" v="534"/>
          <ac:spMkLst>
            <pc:docMk/>
            <pc:sldMk cId="1412535489" sldId="303"/>
            <ac:spMk id="4" creationId="{B252214B-85AD-3E1D-37B7-A0C8149D9B1C}"/>
          </ac:spMkLst>
        </pc:spChg>
        <pc:spChg chg="add del mod">
          <ac:chgData name="JAVIER TERROBA OROZCO" userId="S::javteroro@alum.us.es::12c3bebc-229a-4ce4-8738-335e23acc74d" providerId="AD" clId="Web-{A16781C5-04D5-4E4E-B8A2-50F034AE8087}" dt="2024-01-24T16:32:13.071" v="545"/>
          <ac:spMkLst>
            <pc:docMk/>
            <pc:sldMk cId="1412535489" sldId="303"/>
            <ac:spMk id="10" creationId="{687222D6-009B-B026-0C57-D6F3068C807A}"/>
          </ac:spMkLst>
        </pc:spChg>
        <pc:spChg chg="mod">
          <ac:chgData name="JAVIER TERROBA OROZCO" userId="S::javteroro@alum.us.es::12c3bebc-229a-4ce4-8738-335e23acc74d" providerId="AD" clId="Web-{A16781C5-04D5-4E4E-B8A2-50F034AE8087}" dt="2024-01-24T16:34:03.293" v="564" actId="1076"/>
          <ac:spMkLst>
            <pc:docMk/>
            <pc:sldMk cId="1412535489" sldId="303"/>
            <ac:spMk id="43" creationId="{5A7511E1-1B6B-0DE9-3D07-F1756EFA964E}"/>
          </ac:spMkLst>
        </pc:spChg>
        <pc:spChg chg="mod ord">
          <ac:chgData name="JAVIER TERROBA OROZCO" userId="S::javteroro@alum.us.es::12c3bebc-229a-4ce4-8738-335e23acc74d" providerId="AD" clId="Web-{A16781C5-04D5-4E4E-B8A2-50F034AE8087}" dt="2024-01-24T16:33:47.855" v="558"/>
          <ac:spMkLst>
            <pc:docMk/>
            <pc:sldMk cId="1412535489" sldId="303"/>
            <ac:spMk id="53" creationId="{51505C8A-456E-AC28-A034-A65AD52EC164}"/>
          </ac:spMkLst>
        </pc:spChg>
        <pc:spChg chg="del">
          <ac:chgData name="JAVIER TERROBA OROZCO" userId="S::javteroro@alum.us.es::12c3bebc-229a-4ce4-8738-335e23acc74d" providerId="AD" clId="Web-{A16781C5-04D5-4E4E-B8A2-50F034AE8087}" dt="2024-01-24T16:25:30.371" v="533"/>
          <ac:spMkLst>
            <pc:docMk/>
            <pc:sldMk cId="1412535489" sldId="303"/>
            <ac:spMk id="57" creationId="{EC569596-BCD3-DB02-F316-2E6E89D9FB1E}"/>
          </ac:spMkLst>
        </pc:spChg>
        <pc:spChg chg="del">
          <ac:chgData name="JAVIER TERROBA OROZCO" userId="S::javteroro@alum.us.es::12c3bebc-229a-4ce4-8738-335e23acc74d" providerId="AD" clId="Web-{A16781C5-04D5-4E4E-B8A2-50F034AE8087}" dt="2024-01-24T16:25:30.371" v="532"/>
          <ac:spMkLst>
            <pc:docMk/>
            <pc:sldMk cId="1412535489" sldId="303"/>
            <ac:spMk id="60" creationId="{DDBCDC1B-053B-92D8-7F11-BF327FD8CAF1}"/>
          </ac:spMkLst>
        </pc:spChg>
        <pc:spChg chg="add del">
          <ac:chgData name="JAVIER TERROBA OROZCO" userId="S::javteroro@alum.us.es::12c3bebc-229a-4ce4-8738-335e23acc74d" providerId="AD" clId="Web-{A16781C5-04D5-4E4E-B8A2-50F034AE8087}" dt="2024-01-24T16:33:47.855" v="558"/>
          <ac:spMkLst>
            <pc:docMk/>
            <pc:sldMk cId="1412535489" sldId="303"/>
            <ac:spMk id="116" creationId="{9CE97880-B96A-4BF9-BFFB-34DAA44F8805}"/>
          </ac:spMkLst>
        </pc:spChg>
        <pc:grpChg chg="add del">
          <ac:chgData name="JAVIER TERROBA OROZCO" userId="S::javteroro@alum.us.es::12c3bebc-229a-4ce4-8738-335e23acc74d" providerId="AD" clId="Web-{A16781C5-04D5-4E4E-B8A2-50F034AE8087}" dt="2024-01-24T16:33:47.855" v="558"/>
          <ac:grpSpMkLst>
            <pc:docMk/>
            <pc:sldMk cId="1412535489" sldId="303"/>
            <ac:grpSpMk id="6" creationId="{F092955A-7969-8AC1-75A1-293AFB771062}"/>
          </ac:grpSpMkLst>
        </pc:grpChg>
        <pc:grpChg chg="add del">
          <ac:chgData name="JAVIER TERROBA OROZCO" userId="S::javteroro@alum.us.es::12c3bebc-229a-4ce4-8738-335e23acc74d" providerId="AD" clId="Web-{A16781C5-04D5-4E4E-B8A2-50F034AE8087}" dt="2024-01-24T16:33:47.855" v="558"/>
          <ac:grpSpMkLst>
            <pc:docMk/>
            <pc:sldMk cId="1412535489" sldId="303"/>
            <ac:grpSpMk id="9" creationId="{A13F9B70-13DE-5871-CE9F-5C2AD894194C}"/>
          </ac:grpSpMkLst>
        </pc:grpChg>
        <pc:grpChg chg="add del">
          <ac:chgData name="JAVIER TERROBA OROZCO" userId="S::javteroro@alum.us.es::12c3bebc-229a-4ce4-8738-335e23acc74d" providerId="AD" clId="Web-{A16781C5-04D5-4E4E-B8A2-50F034AE8087}" dt="2024-01-24T16:33:47.855" v="558"/>
          <ac:grpSpMkLst>
            <pc:docMk/>
            <pc:sldMk cId="1412535489" sldId="303"/>
            <ac:grpSpMk id="55" creationId="{039C885C-7507-48BC-8DA5-9B9A8A3B290E}"/>
          </ac:grpSpMkLst>
        </pc:grpChg>
        <pc:picChg chg="add del mod">
          <ac:chgData name="JAVIER TERROBA OROZCO" userId="S::javteroro@alum.us.es::12c3bebc-229a-4ce4-8738-335e23acc74d" providerId="AD" clId="Web-{A16781C5-04D5-4E4E-B8A2-50F034AE8087}" dt="2024-01-24T16:29:35.285" v="540"/>
          <ac:picMkLst>
            <pc:docMk/>
            <pc:sldMk cId="1412535489" sldId="303"/>
            <ac:picMk id="5" creationId="{24F85CE8-7FA7-DCAC-164A-FC19890E458E}"/>
          </ac:picMkLst>
        </pc:picChg>
        <pc:picChg chg="add mod">
          <ac:chgData name="JAVIER TERROBA OROZCO" userId="S::javteroro@alum.us.es::12c3bebc-229a-4ce4-8738-335e23acc74d" providerId="AD" clId="Web-{A16781C5-04D5-4E4E-B8A2-50F034AE8087}" dt="2024-01-24T16:33:54.433" v="561" actId="14100"/>
          <ac:picMkLst>
            <pc:docMk/>
            <pc:sldMk cId="1412535489" sldId="303"/>
            <ac:picMk id="39" creationId="{4728CF25-A509-C3E7-48F8-5374D18042B5}"/>
          </ac:picMkLst>
        </pc:picChg>
        <pc:picChg chg="add mod">
          <ac:chgData name="JAVIER TERROBA OROZCO" userId="S::javteroro@alum.us.es::12c3bebc-229a-4ce4-8738-335e23acc74d" providerId="AD" clId="Web-{A16781C5-04D5-4E4E-B8A2-50F034AE8087}" dt="2024-01-24T16:34:07.996" v="565" actId="14100"/>
          <ac:picMkLst>
            <pc:docMk/>
            <pc:sldMk cId="1412535489" sldId="303"/>
            <ac:picMk id="41" creationId="{47D2DBC1-067E-940F-0EE2-6C4BCF9BFA52}"/>
          </ac:picMkLst>
        </pc:picChg>
        <pc:picChg chg="add del">
          <ac:chgData name="JAVIER TERROBA OROZCO" userId="S::javteroro@alum.us.es::12c3bebc-229a-4ce4-8738-335e23acc74d" providerId="AD" clId="Web-{A16781C5-04D5-4E4E-B8A2-50F034AE8087}" dt="2024-01-24T16:33:47.855" v="558"/>
          <ac:picMkLst>
            <pc:docMk/>
            <pc:sldMk cId="1412535489" sldId="303"/>
            <ac:picMk id="58" creationId="{9EB19A0D-88ED-4EC7-B012-FDA45662F228}"/>
          </ac:picMkLst>
        </pc:picChg>
        <pc:cxnChg chg="del">
          <ac:chgData name="JAVIER TERROBA OROZCO" userId="S::javteroro@alum.us.es::12c3bebc-229a-4ce4-8738-335e23acc74d" providerId="AD" clId="Web-{A16781C5-04D5-4E4E-B8A2-50F034AE8087}" dt="2024-01-24T16:25:30.371" v="535"/>
          <ac:cxnSpMkLst>
            <pc:docMk/>
            <pc:sldMk cId="1412535489" sldId="303"/>
            <ac:cxnSpMk id="7" creationId="{02D62ACB-B028-DF06-DEEE-0B9EE8F2B606}"/>
          </ac:cxnSpMkLst>
        </pc:cxnChg>
      </pc:sldChg>
      <pc:sldChg chg="modSp add replId">
        <pc:chgData name="JAVIER TERROBA OROZCO" userId="S::javteroro@alum.us.es::12c3bebc-229a-4ce4-8738-335e23acc74d" providerId="AD" clId="Web-{A16781C5-04D5-4E4E-B8A2-50F034AE8087}" dt="2024-01-24T16:43:06.574" v="620" actId="20577"/>
        <pc:sldMkLst>
          <pc:docMk/>
          <pc:sldMk cId="3522052130" sldId="304"/>
        </pc:sldMkLst>
        <pc:spChg chg="mod">
          <ac:chgData name="JAVIER TERROBA OROZCO" userId="S::javteroro@alum.us.es::12c3bebc-229a-4ce4-8738-335e23acc74d" providerId="AD" clId="Web-{A16781C5-04D5-4E4E-B8A2-50F034AE8087}" dt="2024-01-24T16:43:06.574" v="620" actId="20577"/>
          <ac:spMkLst>
            <pc:docMk/>
            <pc:sldMk cId="3522052130" sldId="304"/>
            <ac:spMk id="2" creationId="{350E031B-3D6F-A6E8-C093-75367BDFA726}"/>
          </ac:spMkLst>
        </pc:spChg>
      </pc:sldChg>
      <pc:sldChg chg="addSp delSp modSp new mod setBg">
        <pc:chgData name="JAVIER TERROBA OROZCO" userId="S::javteroro@alum.us.es::12c3bebc-229a-4ce4-8738-335e23acc74d" providerId="AD" clId="Web-{A16781C5-04D5-4E4E-B8A2-50F034AE8087}" dt="2024-01-24T16:44:49.296" v="626" actId="14100"/>
        <pc:sldMkLst>
          <pc:docMk/>
          <pc:sldMk cId="2944188009" sldId="305"/>
        </pc:sldMkLst>
        <pc:spChg chg="del">
          <ac:chgData name="JAVIER TERROBA OROZCO" userId="S::javteroro@alum.us.es::12c3bebc-229a-4ce4-8738-335e23acc74d" providerId="AD" clId="Web-{A16781C5-04D5-4E4E-B8A2-50F034AE8087}" dt="2024-01-24T16:44:24.279" v="623"/>
          <ac:spMkLst>
            <pc:docMk/>
            <pc:sldMk cId="2944188009" sldId="305"/>
            <ac:spMk id="2" creationId="{7BD6E819-252B-1B7D-37E9-6BF169B52A1A}"/>
          </ac:spMkLst>
        </pc:spChg>
        <pc:spChg chg="mod">
          <ac:chgData name="JAVIER TERROBA OROZCO" userId="S::javteroro@alum.us.es::12c3bebc-229a-4ce4-8738-335e23acc74d" providerId="AD" clId="Web-{A16781C5-04D5-4E4E-B8A2-50F034AE8087}" dt="2024-01-24T16:44:38.889" v="625"/>
          <ac:spMkLst>
            <pc:docMk/>
            <pc:sldMk cId="2944188009" sldId="305"/>
            <ac:spMk id="3" creationId="{7A312E20-A1FF-F336-EE2E-D6A16F1783E9}"/>
          </ac:spMkLst>
        </pc:spChg>
        <pc:spChg chg="mod">
          <ac:chgData name="JAVIER TERROBA OROZCO" userId="S::javteroro@alum.us.es::12c3bebc-229a-4ce4-8738-335e23acc74d" providerId="AD" clId="Web-{A16781C5-04D5-4E4E-B8A2-50F034AE8087}" dt="2024-01-24T16:44:38.889" v="625"/>
          <ac:spMkLst>
            <pc:docMk/>
            <pc:sldMk cId="2944188009" sldId="305"/>
            <ac:spMk id="4" creationId="{21AD4F7B-298C-4FB3-A9F2-BE5817FAD6C2}"/>
          </ac:spMkLst>
        </pc:spChg>
        <pc:spChg chg="add">
          <ac:chgData name="JAVIER TERROBA OROZCO" userId="S::javteroro@alum.us.es::12c3bebc-229a-4ce4-8738-335e23acc74d" providerId="AD" clId="Web-{A16781C5-04D5-4E4E-B8A2-50F034AE8087}" dt="2024-01-24T16:44:38.889" v="625"/>
          <ac:spMkLst>
            <pc:docMk/>
            <pc:sldMk cId="2944188009" sldId="305"/>
            <ac:spMk id="53" creationId="{C068D0EE-C6C8-484A-AFB7-3602BA27F8CD}"/>
          </ac:spMkLst>
        </pc:spChg>
        <pc:spChg chg="add">
          <ac:chgData name="JAVIER TERROBA OROZCO" userId="S::javteroro@alum.us.es::12c3bebc-229a-4ce4-8738-335e23acc74d" providerId="AD" clId="Web-{A16781C5-04D5-4E4E-B8A2-50F034AE8087}" dt="2024-01-24T16:44:38.889" v="625"/>
          <ac:spMkLst>
            <pc:docMk/>
            <pc:sldMk cId="2944188009" sldId="305"/>
            <ac:spMk id="55" creationId="{DDE5FB8C-CC3F-4C24-BF4F-1B5999DE6851}"/>
          </ac:spMkLst>
        </pc:spChg>
        <pc:grpChg chg="add">
          <ac:chgData name="JAVIER TERROBA OROZCO" userId="S::javteroro@alum.us.es::12c3bebc-229a-4ce4-8738-335e23acc74d" providerId="AD" clId="Web-{A16781C5-04D5-4E4E-B8A2-50F034AE8087}" dt="2024-01-24T16:44:38.889" v="625"/>
          <ac:grpSpMkLst>
            <pc:docMk/>
            <pc:sldMk cId="2944188009" sldId="305"/>
            <ac:grpSpMk id="12" creationId="{366C3164-AA9F-47E3-913A-4F002BC00F6E}"/>
          </ac:grpSpMkLst>
        </pc:grpChg>
        <pc:picChg chg="add mod ord">
          <ac:chgData name="JAVIER TERROBA OROZCO" userId="S::javteroro@alum.us.es::12c3bebc-229a-4ce4-8738-335e23acc74d" providerId="AD" clId="Web-{A16781C5-04D5-4E4E-B8A2-50F034AE8087}" dt="2024-01-24T16:44:49.296" v="626" actId="14100"/>
          <ac:picMkLst>
            <pc:docMk/>
            <pc:sldMk cId="2944188009" sldId="305"/>
            <ac:picMk id="5" creationId="{40995BDD-D6EE-21C9-351F-EBEC126BB622}"/>
          </ac:picMkLst>
        </pc:picChg>
        <pc:picChg chg="add">
          <ac:chgData name="JAVIER TERROBA OROZCO" userId="S::javteroro@alum.us.es::12c3bebc-229a-4ce4-8738-335e23acc74d" providerId="AD" clId="Web-{A16781C5-04D5-4E4E-B8A2-50F034AE8087}" dt="2024-01-24T16:44:38.889" v="625"/>
          <ac:picMkLst>
            <pc:docMk/>
            <pc:sldMk cId="2944188009" sldId="305"/>
            <ac:picMk id="10" creationId="{EA8ADA9F-99E3-4964-8962-1118D1439FBA}"/>
          </ac:picMkLst>
        </pc:picChg>
      </pc:sldChg>
      <pc:sldChg chg="addSp delSp modSp add del replId">
        <pc:chgData name="JAVIER TERROBA OROZCO" userId="S::javteroro@alum.us.es::12c3bebc-229a-4ce4-8738-335e23acc74d" providerId="AD" clId="Web-{A16781C5-04D5-4E4E-B8A2-50F034AE8087}" dt="2024-01-24T16:54:48.173" v="853"/>
        <pc:sldMkLst>
          <pc:docMk/>
          <pc:sldMk cId="2721233125" sldId="306"/>
        </pc:sldMkLst>
        <pc:spChg chg="add mod">
          <ac:chgData name="JAVIER TERROBA OROZCO" userId="S::javteroro@alum.us.es::12c3bebc-229a-4ce4-8738-335e23acc74d" providerId="AD" clId="Web-{A16781C5-04D5-4E4E-B8A2-50F034AE8087}" dt="2024-01-24T16:51:31.792" v="799" actId="1076"/>
          <ac:spMkLst>
            <pc:docMk/>
            <pc:sldMk cId="2721233125" sldId="306"/>
            <ac:spMk id="2" creationId="{7F3CF276-B595-C1B2-33E5-C560D51F4FA5}"/>
          </ac:spMkLst>
        </pc:spChg>
        <pc:spChg chg="del">
          <ac:chgData name="JAVIER TERROBA OROZCO" userId="S::javteroro@alum.us.es::12c3bebc-229a-4ce4-8738-335e23acc74d" providerId="AD" clId="Web-{A16781C5-04D5-4E4E-B8A2-50F034AE8087}" dt="2024-01-24T16:52:05.090" v="810"/>
          <ac:spMkLst>
            <pc:docMk/>
            <pc:sldMk cId="2721233125" sldId="306"/>
            <ac:spMk id="4" creationId="{1685E3B2-9298-FBCD-7EF4-35CE9310E786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51:31.807" v="800" actId="1076"/>
          <ac:spMkLst>
            <pc:docMk/>
            <pc:sldMk cId="2721233125" sldId="306"/>
            <ac:spMk id="6" creationId="{9BB1AAD5-A405-A6E1-9557-E18990DCC197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51:43.355" v="806" actId="20577"/>
          <ac:spMkLst>
            <pc:docMk/>
            <pc:sldMk cId="2721233125" sldId="306"/>
            <ac:spMk id="7" creationId="{E5F6E871-7B8B-97F5-D610-76395D195175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51:31.823" v="801" actId="1076"/>
          <ac:spMkLst>
            <pc:docMk/>
            <pc:sldMk cId="2721233125" sldId="306"/>
            <ac:spMk id="11" creationId="{575F65EE-F6F7-6993-2772-E34E93251890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51:38.120" v="802" actId="1076"/>
          <ac:spMkLst>
            <pc:docMk/>
            <pc:sldMk cId="2721233125" sldId="306"/>
            <ac:spMk id="52" creationId="{8E3DEEA6-0A58-8714-1654-818626F448B3}"/>
          </ac:spMkLst>
        </pc:spChg>
        <pc:spChg chg="add del">
          <ac:chgData name="JAVIER TERROBA OROZCO" userId="S::javteroro@alum.us.es::12c3bebc-229a-4ce4-8738-335e23acc74d" providerId="AD" clId="Web-{A16781C5-04D5-4E4E-B8A2-50F034AE8087}" dt="2024-01-24T16:52:13.621" v="811"/>
          <ac:spMkLst>
            <pc:docMk/>
            <pc:sldMk cId="2721233125" sldId="306"/>
            <ac:spMk id="53" creationId="{00A42B8B-FB58-09A4-5702-FA6025A37EE2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51:38.120" v="803" actId="1076"/>
          <ac:spMkLst>
            <pc:docMk/>
            <pc:sldMk cId="2721233125" sldId="306"/>
            <ac:spMk id="54" creationId="{2E697717-133E-E6A7-9EF0-DA396FF3946D}"/>
          </ac:spMkLst>
        </pc:spChg>
        <pc:spChg chg="del">
          <ac:chgData name="JAVIER TERROBA OROZCO" userId="S::javteroro@alum.us.es::12c3bebc-229a-4ce4-8738-335e23acc74d" providerId="AD" clId="Web-{A16781C5-04D5-4E4E-B8A2-50F034AE8087}" dt="2024-01-24T16:46:02.267" v="629"/>
          <ac:spMkLst>
            <pc:docMk/>
            <pc:sldMk cId="2721233125" sldId="306"/>
            <ac:spMk id="55" creationId="{00670711-D5B7-094F-DCCB-E8A700624AF6}"/>
          </ac:spMkLst>
        </pc:spChg>
        <pc:spChg chg="add del">
          <ac:chgData name="JAVIER TERROBA OROZCO" userId="S::javteroro@alum.us.es::12c3bebc-229a-4ce4-8738-335e23acc74d" providerId="AD" clId="Web-{A16781C5-04D5-4E4E-B8A2-50F034AE8087}" dt="2024-01-24T16:51:00.525" v="785"/>
          <ac:spMkLst>
            <pc:docMk/>
            <pc:sldMk cId="2721233125" sldId="306"/>
            <ac:spMk id="56" creationId="{1FF5082F-AA9D-2C14-0EE3-065AACF10B3A}"/>
          </ac:spMkLst>
        </pc:spChg>
        <pc:spChg chg="add mod">
          <ac:chgData name="JAVIER TERROBA OROZCO" userId="S::javteroro@alum.us.es::12c3bebc-229a-4ce4-8738-335e23acc74d" providerId="AD" clId="Web-{A16781C5-04D5-4E4E-B8A2-50F034AE8087}" dt="2024-01-24T16:51:38.136" v="804" actId="1076"/>
          <ac:spMkLst>
            <pc:docMk/>
            <pc:sldMk cId="2721233125" sldId="306"/>
            <ac:spMk id="57" creationId="{8378ECDF-6080-B8A4-7F7A-B651A80C90CE}"/>
          </ac:spMkLst>
        </pc:spChg>
        <pc:spChg chg="add del">
          <ac:chgData name="JAVIER TERROBA OROZCO" userId="S::javteroro@alum.us.es::12c3bebc-229a-4ce4-8738-335e23acc74d" providerId="AD" clId="Web-{A16781C5-04D5-4E4E-B8A2-50F034AE8087}" dt="2024-01-24T16:54:37.547" v="850"/>
          <ac:spMkLst>
            <pc:docMk/>
            <pc:sldMk cId="2721233125" sldId="306"/>
            <ac:spMk id="59" creationId="{AF9076BA-3568-7E3B-34A6-17CA172A58E2}"/>
          </ac:spMkLst>
        </pc:spChg>
        <pc:picChg chg="del">
          <ac:chgData name="JAVIER TERROBA OROZCO" userId="S::javteroro@alum.us.es::12c3bebc-229a-4ce4-8738-335e23acc74d" providerId="AD" clId="Web-{A16781C5-04D5-4E4E-B8A2-50F034AE8087}" dt="2024-01-24T16:46:00.376" v="628"/>
          <ac:picMkLst>
            <pc:docMk/>
            <pc:sldMk cId="2721233125" sldId="306"/>
            <ac:picMk id="5" creationId="{F02D4498-E569-C63B-F042-C43B9CF87DE2}"/>
          </ac:picMkLst>
        </pc:picChg>
        <pc:cxnChg chg="add del mod">
          <ac:chgData name="JAVIER TERROBA OROZCO" userId="S::javteroro@alum.us.es::12c3bebc-229a-4ce4-8738-335e23acc74d" providerId="AD" clId="Web-{A16781C5-04D5-4E4E-B8A2-50F034AE8087}" dt="2024-01-24T16:49:29.382" v="769"/>
          <ac:cxnSpMkLst>
            <pc:docMk/>
            <pc:sldMk cId="2721233125" sldId="306"/>
            <ac:cxnSpMk id="8" creationId="{3455BED9-2281-8DF0-A61D-3FCD4DC57574}"/>
          </ac:cxnSpMkLst>
        </pc:cxnChg>
      </pc:sldChg>
      <pc:sldChg chg="add replId">
        <pc:chgData name="JAVIER TERROBA OROZCO" userId="S::javteroro@alum.us.es::12c3bebc-229a-4ce4-8738-335e23acc74d" providerId="AD" clId="Web-{A16781C5-04D5-4E4E-B8A2-50F034AE8087}" dt="2024-01-24T16:52:52.482" v="812"/>
        <pc:sldMkLst>
          <pc:docMk/>
          <pc:sldMk cId="2321240784" sldId="307"/>
        </pc:sldMkLst>
      </pc:sldChg>
    </pc:docChg>
  </pc:docChgLst>
  <pc:docChgLst>
    <pc:chgData name="FRANCISCO ANDRES CARO ALBARRAN" userId="S::fracaralb@alum.us.es::20a1fd8f-e107-4fc9-90c6-8bb6127a1dbe" providerId="AD" clId="Web-{F105E9E0-BCEB-4B4F-AAB8-A3AA0D747A98}"/>
    <pc:docChg chg="addSld delSld modSld">
      <pc:chgData name="FRANCISCO ANDRES CARO ALBARRAN" userId="S::fracaralb@alum.us.es::20a1fd8f-e107-4fc9-90c6-8bb6127a1dbe" providerId="AD" clId="Web-{F105E9E0-BCEB-4B4F-AAB8-A3AA0D747A98}" dt="2024-01-24T15:49:02.772" v="114" actId="20577"/>
      <pc:docMkLst>
        <pc:docMk/>
      </pc:docMkLst>
      <pc:sldChg chg="modSp">
        <pc:chgData name="FRANCISCO ANDRES CARO ALBARRAN" userId="S::fracaralb@alum.us.es::20a1fd8f-e107-4fc9-90c6-8bb6127a1dbe" providerId="AD" clId="Web-{F105E9E0-BCEB-4B4F-AAB8-A3AA0D747A98}" dt="2024-01-24T15:47:50.298" v="98" actId="20577"/>
        <pc:sldMkLst>
          <pc:docMk/>
          <pc:sldMk cId="3325849284" sldId="276"/>
        </pc:sldMkLst>
        <pc:spChg chg="mod">
          <ac:chgData name="FRANCISCO ANDRES CARO ALBARRAN" userId="S::fracaralb@alum.us.es::20a1fd8f-e107-4fc9-90c6-8bb6127a1dbe" providerId="AD" clId="Web-{F105E9E0-BCEB-4B4F-AAB8-A3AA0D747A98}" dt="2024-01-24T15:44:41.159" v="7" actId="20577"/>
          <ac:spMkLst>
            <pc:docMk/>
            <pc:sldMk cId="3325849284" sldId="276"/>
            <ac:spMk id="2" creationId="{6CDCEF09-5AF7-AF63-0DFC-773A08E0A260}"/>
          </ac:spMkLst>
        </pc:spChg>
        <pc:spChg chg="mod">
          <ac:chgData name="FRANCISCO ANDRES CARO ALBARRAN" userId="S::fracaralb@alum.us.es::20a1fd8f-e107-4fc9-90c6-8bb6127a1dbe" providerId="AD" clId="Web-{F105E9E0-BCEB-4B4F-AAB8-A3AA0D747A98}" dt="2024-01-24T15:47:50.298" v="98" actId="20577"/>
          <ac:spMkLst>
            <pc:docMk/>
            <pc:sldMk cId="3325849284" sldId="276"/>
            <ac:spMk id="3" creationId="{5C0411DB-7469-7655-F17D-738709B99EDB}"/>
          </ac:spMkLst>
        </pc:spChg>
      </pc:sldChg>
      <pc:sldChg chg="del">
        <pc:chgData name="FRANCISCO ANDRES CARO ALBARRAN" userId="S::fracaralb@alum.us.es::20a1fd8f-e107-4fc9-90c6-8bb6127a1dbe" providerId="AD" clId="Web-{F105E9E0-BCEB-4B4F-AAB8-A3AA0D747A98}" dt="2024-01-24T15:44:46.207" v="8"/>
        <pc:sldMkLst>
          <pc:docMk/>
          <pc:sldMk cId="1755771611" sldId="295"/>
        </pc:sldMkLst>
      </pc:sldChg>
      <pc:sldChg chg="del">
        <pc:chgData name="FRANCISCO ANDRES CARO ALBARRAN" userId="S::fracaralb@alum.us.es::20a1fd8f-e107-4fc9-90c6-8bb6127a1dbe" providerId="AD" clId="Web-{F105E9E0-BCEB-4B4F-AAB8-A3AA0D747A98}" dt="2024-01-24T15:48:04.158" v="100"/>
        <pc:sldMkLst>
          <pc:docMk/>
          <pc:sldMk cId="1774476" sldId="296"/>
        </pc:sldMkLst>
      </pc:sldChg>
      <pc:sldChg chg="modSp add replId">
        <pc:chgData name="FRANCISCO ANDRES CARO ALBARRAN" userId="S::fracaralb@alum.us.es::20a1fd8f-e107-4fc9-90c6-8bb6127a1dbe" providerId="AD" clId="Web-{F105E9E0-BCEB-4B4F-AAB8-A3AA0D747A98}" dt="2024-01-24T15:49:02.772" v="114" actId="20577"/>
        <pc:sldMkLst>
          <pc:docMk/>
          <pc:sldMk cId="2807017005" sldId="297"/>
        </pc:sldMkLst>
        <pc:spChg chg="mod">
          <ac:chgData name="FRANCISCO ANDRES CARO ALBARRAN" userId="S::fracaralb@alum.us.es::20a1fd8f-e107-4fc9-90c6-8bb6127a1dbe" providerId="AD" clId="Web-{F105E9E0-BCEB-4B4F-AAB8-A3AA0D747A98}" dt="2024-01-24T15:48:18.190" v="104" actId="1076"/>
          <ac:spMkLst>
            <pc:docMk/>
            <pc:sldMk cId="2807017005" sldId="297"/>
            <ac:spMk id="2" creationId="{FA96FBA1-6F53-A277-5CFC-AC0EEBE8CCE0}"/>
          </ac:spMkLst>
        </pc:spChg>
        <pc:spChg chg="mod">
          <ac:chgData name="FRANCISCO ANDRES CARO ALBARRAN" userId="S::fracaralb@alum.us.es::20a1fd8f-e107-4fc9-90c6-8bb6127a1dbe" providerId="AD" clId="Web-{F105E9E0-BCEB-4B4F-AAB8-A3AA0D747A98}" dt="2024-01-24T15:49:02.772" v="114" actId="20577"/>
          <ac:spMkLst>
            <pc:docMk/>
            <pc:sldMk cId="2807017005" sldId="297"/>
            <ac:spMk id="3" creationId="{62E1FC84-3FB2-B582-8A09-4D0E50466595}"/>
          </ac:spMkLst>
        </pc:spChg>
      </pc:sldChg>
    </pc:docChg>
  </pc:docChgLst>
  <pc:docChgLst>
    <pc:chgData name="FRANCISCO ANDRES CARO ALBARRAN" userId="S::fracaralb@alum.us.es::20a1fd8f-e107-4fc9-90c6-8bb6127a1dbe" providerId="AD" clId="Web-{0A92EC65-CD5C-4FD0-BED6-B845D28149D5}"/>
    <pc:docChg chg="addSld delSld modSld sldOrd">
      <pc:chgData name="FRANCISCO ANDRES CARO ALBARRAN" userId="S::fracaralb@alum.us.es::20a1fd8f-e107-4fc9-90c6-8bb6127a1dbe" providerId="AD" clId="Web-{0A92EC65-CD5C-4FD0-BED6-B845D28149D5}" dt="2024-01-24T10:55:25.302" v="328" actId="20577"/>
      <pc:docMkLst>
        <pc:docMk/>
      </pc:docMkLst>
      <pc:sldChg chg="addSp delSp modSp mod modClrScheme delDesignElem chgLayout">
        <pc:chgData name="FRANCISCO ANDRES CARO ALBARRAN" userId="S::fracaralb@alum.us.es::20a1fd8f-e107-4fc9-90c6-8bb6127a1dbe" providerId="AD" clId="Web-{0A92EC65-CD5C-4FD0-BED6-B845D28149D5}" dt="2024-01-24T10:37:32.455" v="108"/>
        <pc:sldMkLst>
          <pc:docMk/>
          <pc:sldMk cId="2409430767" sldId="259"/>
        </pc:sldMkLst>
        <pc:spChg chg="mod ord">
          <ac:chgData name="FRANCISCO ANDRES CARO ALBARRAN" userId="S::fracaralb@alum.us.es::20a1fd8f-e107-4fc9-90c6-8bb6127a1dbe" providerId="AD" clId="Web-{0A92EC65-CD5C-4FD0-BED6-B845D28149D5}" dt="2024-01-24T10:37:32.455" v="108"/>
          <ac:spMkLst>
            <pc:docMk/>
            <pc:sldMk cId="2409430767" sldId="259"/>
            <ac:spMk id="2" creationId="{EB53242D-9502-7999-638A-D4174BB66B4A}"/>
          </ac:spMkLst>
        </pc:spChg>
        <pc:spChg chg="mod ord">
          <ac:chgData name="FRANCISCO ANDRES CARO ALBARRAN" userId="S::fracaralb@alum.us.es::20a1fd8f-e107-4fc9-90c6-8bb6127a1dbe" providerId="AD" clId="Web-{0A92EC65-CD5C-4FD0-BED6-B845D28149D5}" dt="2024-01-24T10:37:32.455" v="108"/>
          <ac:spMkLst>
            <pc:docMk/>
            <pc:sldMk cId="2409430767" sldId="259"/>
            <ac:spMk id="3" creationId="{838850E0-4A12-B402-FBFA-659D3AB78160}"/>
          </ac:spMkLst>
        </pc:spChg>
        <pc:spChg chg="add del mod ord">
          <ac:chgData name="FRANCISCO ANDRES CARO ALBARRAN" userId="S::fracaralb@alum.us.es::20a1fd8f-e107-4fc9-90c6-8bb6127a1dbe" providerId="AD" clId="Web-{0A92EC65-CD5C-4FD0-BED6-B845D28149D5}" dt="2024-01-24T10:37:32.455" v="108"/>
          <ac:spMkLst>
            <pc:docMk/>
            <pc:sldMk cId="2409430767" sldId="259"/>
            <ac:spMk id="4" creationId="{7C66F1CE-95A7-BE99-A84E-748578683525}"/>
          </ac:spMkLst>
        </pc:spChg>
        <pc:spChg chg="mod ord">
          <ac:chgData name="FRANCISCO ANDRES CARO ALBARRAN" userId="S::fracaralb@alum.us.es::20a1fd8f-e107-4fc9-90c6-8bb6127a1dbe" providerId="AD" clId="Web-{0A92EC65-CD5C-4FD0-BED6-B845D28149D5}" dt="2024-01-24T10:37:32.455" v="108"/>
          <ac:spMkLst>
            <pc:docMk/>
            <pc:sldMk cId="2409430767" sldId="259"/>
            <ac:spMk id="5" creationId="{AE04DEBF-4AED-1D07-300B-B4BDD63BD963}"/>
          </ac:spMkLst>
        </pc:spChg>
        <pc:spChg chg="add del mod ord">
          <ac:chgData name="FRANCISCO ANDRES CARO ALBARRAN" userId="S::fracaralb@alum.us.es::20a1fd8f-e107-4fc9-90c6-8bb6127a1dbe" providerId="AD" clId="Web-{0A92EC65-CD5C-4FD0-BED6-B845D28149D5}" dt="2024-01-24T10:37:32.455" v="108"/>
          <ac:spMkLst>
            <pc:docMk/>
            <pc:sldMk cId="2409430767" sldId="259"/>
            <ac:spMk id="6" creationId="{9C5553A3-3D05-8D46-9B86-541FB4813CF4}"/>
          </ac:spMkLst>
        </pc:spChg>
        <pc:spChg chg="add del mod ord">
          <ac:chgData name="FRANCISCO ANDRES CARO ALBARRAN" userId="S::fracaralb@alum.us.es::20a1fd8f-e107-4fc9-90c6-8bb6127a1dbe" providerId="AD" clId="Web-{0A92EC65-CD5C-4FD0-BED6-B845D28149D5}" dt="2024-01-24T10:37:32.455" v="108"/>
          <ac:spMkLst>
            <pc:docMk/>
            <pc:sldMk cId="2409430767" sldId="259"/>
            <ac:spMk id="8" creationId="{F7A35391-6026-4F90-8621-A73DDA3B02C5}"/>
          </ac:spMkLst>
        </pc:spChg>
        <pc:spChg chg="add del mod ord">
          <ac:chgData name="FRANCISCO ANDRES CARO ALBARRAN" userId="S::fracaralb@alum.us.es::20a1fd8f-e107-4fc9-90c6-8bb6127a1dbe" providerId="AD" clId="Web-{0A92EC65-CD5C-4FD0-BED6-B845D28149D5}" dt="2024-01-24T10:37:32.455" v="108"/>
          <ac:spMkLst>
            <pc:docMk/>
            <pc:sldMk cId="2409430767" sldId="259"/>
            <ac:spMk id="9" creationId="{855A91A8-21E4-49B6-1D76-E9244C4D73F5}"/>
          </ac:spMkLst>
        </pc:spChg>
        <pc:spChg chg="add del mod ord">
          <ac:chgData name="FRANCISCO ANDRES CARO ALBARRAN" userId="S::fracaralb@alum.us.es::20a1fd8f-e107-4fc9-90c6-8bb6127a1dbe" providerId="AD" clId="Web-{0A92EC65-CD5C-4FD0-BED6-B845D28149D5}" dt="2024-01-24T10:37:32.455" v="108"/>
          <ac:spMkLst>
            <pc:docMk/>
            <pc:sldMk cId="2409430767" sldId="259"/>
            <ac:spMk id="10" creationId="{721EFE07-0406-6D6C-4843-C46C0B1793CA}"/>
          </ac:spMkLst>
        </pc:spChg>
        <pc:spChg chg="add del mod ord">
          <ac:chgData name="FRANCISCO ANDRES CARO ALBARRAN" userId="S::fracaralb@alum.us.es::20a1fd8f-e107-4fc9-90c6-8bb6127a1dbe" providerId="AD" clId="Web-{0A92EC65-CD5C-4FD0-BED6-B845D28149D5}" dt="2024-01-24T10:37:32.455" v="108"/>
          <ac:spMkLst>
            <pc:docMk/>
            <pc:sldMk cId="2409430767" sldId="259"/>
            <ac:spMk id="11" creationId="{97559E9C-2CE3-BEC1-A9C2-B8A83D07C551}"/>
          </ac:spMkLst>
        </pc:spChg>
        <pc:grpChg chg="add del">
          <ac:chgData name="FRANCISCO ANDRES CARO ALBARRAN" userId="S::fracaralb@alum.us.es::20a1fd8f-e107-4fc9-90c6-8bb6127a1dbe" providerId="AD" clId="Web-{0A92EC65-CD5C-4FD0-BED6-B845D28149D5}" dt="2024-01-24T10:37:32.455" v="108"/>
          <ac:grpSpMkLst>
            <pc:docMk/>
            <pc:sldMk cId="2409430767" sldId="259"/>
            <ac:grpSpMk id="24" creationId="{9795E515-5F57-431F-9A0D-3A0419DF7572}"/>
          </ac:grpSpMkLst>
        </pc:grpChg>
        <pc:grpChg chg="add del">
          <ac:chgData name="FRANCISCO ANDRES CARO ALBARRAN" userId="S::fracaralb@alum.us.es::20a1fd8f-e107-4fc9-90c6-8bb6127a1dbe" providerId="AD" clId="Web-{0A92EC65-CD5C-4FD0-BED6-B845D28149D5}" dt="2024-01-24T10:37:32.455" v="108"/>
          <ac:grpSpMkLst>
            <pc:docMk/>
            <pc:sldMk cId="2409430767" sldId="259"/>
            <ac:grpSpMk id="63" creationId="{316DCFC9-6877-407C-8170-608FCB8E35AE}"/>
          </ac:grpSpMkLst>
        </pc:grpChg>
        <pc:grpChg chg="add del">
          <ac:chgData name="FRANCISCO ANDRES CARO ALBARRAN" userId="S::fracaralb@alum.us.es::20a1fd8f-e107-4fc9-90c6-8bb6127a1dbe" providerId="AD" clId="Web-{0A92EC65-CD5C-4FD0-BED6-B845D28149D5}" dt="2024-01-24T10:37:32.455" v="108"/>
          <ac:grpSpMkLst>
            <pc:docMk/>
            <pc:sldMk cId="2409430767" sldId="259"/>
            <ac:grpSpMk id="374" creationId="{89353FE7-0D03-4AD2-8B8A-60A06F6BDA4C}"/>
          </ac:grpSpMkLst>
        </pc:grpChg>
        <pc:picChg chg="add del">
          <ac:chgData name="FRANCISCO ANDRES CARO ALBARRAN" userId="S::fracaralb@alum.us.es::20a1fd8f-e107-4fc9-90c6-8bb6127a1dbe" providerId="AD" clId="Web-{0A92EC65-CD5C-4FD0-BED6-B845D28149D5}" dt="2024-01-24T10:37:32.455" v="108"/>
          <ac:picMkLst>
            <pc:docMk/>
            <pc:sldMk cId="2409430767" sldId="259"/>
            <ac:picMk id="4" creationId="{50C065C3-0FE3-4452-B765-CB05BBB2A983}"/>
          </ac:picMkLst>
        </pc:picChg>
      </pc:sldChg>
      <pc:sldChg chg="addSp delSp">
        <pc:chgData name="FRANCISCO ANDRES CARO ALBARRAN" userId="S::fracaralb@alum.us.es::20a1fd8f-e107-4fc9-90c6-8bb6127a1dbe" providerId="AD" clId="Web-{0A92EC65-CD5C-4FD0-BED6-B845D28149D5}" dt="2024-01-24T10:46:37.332" v="196"/>
        <pc:sldMkLst>
          <pc:docMk/>
          <pc:sldMk cId="1740355540" sldId="261"/>
        </pc:sldMkLst>
        <pc:spChg chg="add del">
          <ac:chgData name="FRANCISCO ANDRES CARO ALBARRAN" userId="S::fracaralb@alum.us.es::20a1fd8f-e107-4fc9-90c6-8bb6127a1dbe" providerId="AD" clId="Web-{0A92EC65-CD5C-4FD0-BED6-B845D28149D5}" dt="2024-01-24T10:46:37.332" v="196"/>
          <ac:spMkLst>
            <pc:docMk/>
            <pc:sldMk cId="1740355540" sldId="261"/>
            <ac:spMk id="6" creationId="{DB519645-F9E8-9950-7123-BF4C7A945827}"/>
          </ac:spMkLst>
        </pc:spChg>
      </pc:sldChg>
      <pc:sldChg chg="del">
        <pc:chgData name="FRANCISCO ANDRES CARO ALBARRAN" userId="S::fracaralb@alum.us.es::20a1fd8f-e107-4fc9-90c6-8bb6127a1dbe" providerId="AD" clId="Web-{0A92EC65-CD5C-4FD0-BED6-B845D28149D5}" dt="2024-01-24T10:32:30.186" v="61"/>
        <pc:sldMkLst>
          <pc:docMk/>
          <pc:sldMk cId="1437267066" sldId="262"/>
        </pc:sldMkLst>
      </pc:sldChg>
      <pc:sldChg chg="addSp delSp modSp add replId addAnim delAnim">
        <pc:chgData name="FRANCISCO ANDRES CARO ALBARRAN" userId="S::fracaralb@alum.us.es::20a1fd8f-e107-4fc9-90c6-8bb6127a1dbe" providerId="AD" clId="Web-{0A92EC65-CD5C-4FD0-BED6-B845D28149D5}" dt="2024-01-24T10:27:18.761" v="53" actId="1076"/>
        <pc:sldMkLst>
          <pc:docMk/>
          <pc:sldMk cId="3998864105" sldId="285"/>
        </pc:sldMkLst>
        <pc:spChg chg="add mod">
          <ac:chgData name="FRANCISCO ANDRES CARO ALBARRAN" userId="S::fracaralb@alum.us.es::20a1fd8f-e107-4fc9-90c6-8bb6127a1dbe" providerId="AD" clId="Web-{0A92EC65-CD5C-4FD0-BED6-B845D28149D5}" dt="2024-01-24T10:27:18.761" v="53" actId="1076"/>
          <ac:spMkLst>
            <pc:docMk/>
            <pc:sldMk cId="3998864105" sldId="285"/>
            <ac:spMk id="2" creationId="{E73CC047-86F9-6F19-404B-8E945AD9AFD5}"/>
          </ac:spMkLst>
        </pc:spChg>
        <pc:spChg chg="del">
          <ac:chgData name="FRANCISCO ANDRES CARO ALBARRAN" userId="S::fracaralb@alum.us.es::20a1fd8f-e107-4fc9-90c6-8bb6127a1dbe" providerId="AD" clId="Web-{0A92EC65-CD5C-4FD0-BED6-B845D28149D5}" dt="2024-01-24T10:24:42.985" v="9"/>
          <ac:spMkLst>
            <pc:docMk/>
            <pc:sldMk cId="3998864105" sldId="285"/>
            <ac:spMk id="4" creationId="{171815B6-CAEF-2606-7403-900AECF1BAE5}"/>
          </ac:spMkLst>
        </pc:spChg>
        <pc:spChg chg="del">
          <ac:chgData name="FRANCISCO ANDRES CARO ALBARRAN" userId="S::fracaralb@alum.us.es::20a1fd8f-e107-4fc9-90c6-8bb6127a1dbe" providerId="AD" clId="Web-{0A92EC65-CD5C-4FD0-BED6-B845D28149D5}" dt="2024-01-24T10:24:42.985" v="11"/>
          <ac:spMkLst>
            <pc:docMk/>
            <pc:sldMk cId="3998864105" sldId="285"/>
            <ac:spMk id="5" creationId="{551201C8-A7E2-2520-0052-AAB88896C227}"/>
          </ac:spMkLst>
        </pc:spChg>
        <pc:spChg chg="del">
          <ac:chgData name="FRANCISCO ANDRES CARO ALBARRAN" userId="S::fracaralb@alum.us.es::20a1fd8f-e107-4fc9-90c6-8bb6127a1dbe" providerId="AD" clId="Web-{0A92EC65-CD5C-4FD0-BED6-B845D28149D5}" dt="2024-01-24T10:24:42.970" v="8"/>
          <ac:spMkLst>
            <pc:docMk/>
            <pc:sldMk cId="3998864105" sldId="285"/>
            <ac:spMk id="8" creationId="{56BB8065-0C91-F5DB-5CDF-ED89BE5789A0}"/>
          </ac:spMkLst>
        </pc:spChg>
        <pc:spChg chg="del">
          <ac:chgData name="FRANCISCO ANDRES CARO ALBARRAN" userId="S::fracaralb@alum.us.es::20a1fd8f-e107-4fc9-90c6-8bb6127a1dbe" providerId="AD" clId="Web-{0A92EC65-CD5C-4FD0-BED6-B845D28149D5}" dt="2024-01-24T10:24:42.970" v="7"/>
          <ac:spMkLst>
            <pc:docMk/>
            <pc:sldMk cId="3998864105" sldId="285"/>
            <ac:spMk id="10" creationId="{0E1AB785-B0F1-51F3-B21C-76A964A1C49B}"/>
          </ac:spMkLst>
        </pc:spChg>
        <pc:spChg chg="del">
          <ac:chgData name="FRANCISCO ANDRES CARO ALBARRAN" userId="S::fracaralb@alum.us.es::20a1fd8f-e107-4fc9-90c6-8bb6127a1dbe" providerId="AD" clId="Web-{0A92EC65-CD5C-4FD0-BED6-B845D28149D5}" dt="2024-01-24T10:24:42.970" v="6"/>
          <ac:spMkLst>
            <pc:docMk/>
            <pc:sldMk cId="3998864105" sldId="285"/>
            <ac:spMk id="39" creationId="{2D6AF69D-7FA6-E577-5457-5AD0AA821970}"/>
          </ac:spMkLst>
        </pc:spChg>
        <pc:spChg chg="del">
          <ac:chgData name="FRANCISCO ANDRES CARO ALBARRAN" userId="S::fracaralb@alum.us.es::20a1fd8f-e107-4fc9-90c6-8bb6127a1dbe" providerId="AD" clId="Web-{0A92EC65-CD5C-4FD0-BED6-B845D28149D5}" dt="2024-01-24T10:24:42.970" v="5"/>
          <ac:spMkLst>
            <pc:docMk/>
            <pc:sldMk cId="3998864105" sldId="285"/>
            <ac:spMk id="41" creationId="{A5DB2E30-1957-53C8-5EA6-F4E2E9C65644}"/>
          </ac:spMkLst>
        </pc:spChg>
        <pc:spChg chg="del">
          <ac:chgData name="FRANCISCO ANDRES CARO ALBARRAN" userId="S::fracaralb@alum.us.es::20a1fd8f-e107-4fc9-90c6-8bb6127a1dbe" providerId="AD" clId="Web-{0A92EC65-CD5C-4FD0-BED6-B845D28149D5}" dt="2024-01-24T10:24:42.970" v="4"/>
          <ac:spMkLst>
            <pc:docMk/>
            <pc:sldMk cId="3998864105" sldId="285"/>
            <ac:spMk id="52" creationId="{D2CD64D8-5B29-C4A5-0F83-17B7740D2441}"/>
          </ac:spMkLst>
        </pc:spChg>
        <pc:spChg chg="del">
          <ac:chgData name="FRANCISCO ANDRES CARO ALBARRAN" userId="S::fracaralb@alum.us.es::20a1fd8f-e107-4fc9-90c6-8bb6127a1dbe" providerId="AD" clId="Web-{0A92EC65-CD5C-4FD0-BED6-B845D28149D5}" dt="2024-01-24T10:24:42.970" v="3"/>
          <ac:spMkLst>
            <pc:docMk/>
            <pc:sldMk cId="3998864105" sldId="285"/>
            <ac:spMk id="54" creationId="{72F3637D-11D7-D98D-7C9E-BE5FDAF5B4C0}"/>
          </ac:spMkLst>
        </pc:spChg>
        <pc:spChg chg="del">
          <ac:chgData name="FRANCISCO ANDRES CARO ALBARRAN" userId="S::fracaralb@alum.us.es::20a1fd8f-e107-4fc9-90c6-8bb6127a1dbe" providerId="AD" clId="Web-{0A92EC65-CD5C-4FD0-BED6-B845D28149D5}" dt="2024-01-24T10:24:42.970" v="2"/>
          <ac:spMkLst>
            <pc:docMk/>
            <pc:sldMk cId="3998864105" sldId="285"/>
            <ac:spMk id="55" creationId="{994E7883-BDA0-0A65-8BD7-8E36E6D64CB1}"/>
          </ac:spMkLst>
        </pc:spChg>
        <pc:spChg chg="del">
          <ac:chgData name="FRANCISCO ANDRES CARO ALBARRAN" userId="S::fracaralb@alum.us.es::20a1fd8f-e107-4fc9-90c6-8bb6127a1dbe" providerId="AD" clId="Web-{0A92EC65-CD5C-4FD0-BED6-B845D28149D5}" dt="2024-01-24T10:24:42.970" v="1"/>
          <ac:spMkLst>
            <pc:docMk/>
            <pc:sldMk cId="3998864105" sldId="285"/>
            <ac:spMk id="56" creationId="{77BC4545-25B3-3E8A-6EA0-FA69B7C510A8}"/>
          </ac:spMkLst>
        </pc:spChg>
        <pc:picChg chg="add del mod">
          <ac:chgData name="FRANCISCO ANDRES CARO ALBARRAN" userId="S::fracaralb@alum.us.es::20a1fd8f-e107-4fc9-90c6-8bb6127a1dbe" providerId="AD" clId="Web-{0A92EC65-CD5C-4FD0-BED6-B845D28149D5}" dt="2024-01-24T10:26:40.555" v="48"/>
          <ac:picMkLst>
            <pc:docMk/>
            <pc:sldMk cId="3998864105" sldId="285"/>
            <ac:picMk id="3" creationId="{5C567E15-515D-DACB-86D4-5AA38D3737B8}"/>
          </ac:picMkLst>
        </pc:picChg>
        <pc:cxnChg chg="del">
          <ac:chgData name="FRANCISCO ANDRES CARO ALBARRAN" userId="S::fracaralb@alum.us.es::20a1fd8f-e107-4fc9-90c6-8bb6127a1dbe" providerId="AD" clId="Web-{0A92EC65-CD5C-4FD0-BED6-B845D28149D5}" dt="2024-01-24T10:24:42.985" v="10"/>
          <ac:cxnSpMkLst>
            <pc:docMk/>
            <pc:sldMk cId="3998864105" sldId="285"/>
            <ac:cxnSpMk id="7" creationId="{56FCC4D7-BEDE-3711-8D12-178661FDB435}"/>
          </ac:cxnSpMkLst>
        </pc:cxnChg>
      </pc:sldChg>
      <pc:sldChg chg="modSp add replId">
        <pc:chgData name="FRANCISCO ANDRES CARO ALBARRAN" userId="S::fracaralb@alum.us.es::20a1fd8f-e107-4fc9-90c6-8bb6127a1dbe" providerId="AD" clId="Web-{0A92EC65-CD5C-4FD0-BED6-B845D28149D5}" dt="2024-01-24T10:27:56.841" v="59" actId="1076"/>
        <pc:sldMkLst>
          <pc:docMk/>
          <pc:sldMk cId="236492985" sldId="286"/>
        </pc:sldMkLst>
        <pc:spChg chg="mod">
          <ac:chgData name="FRANCISCO ANDRES CARO ALBARRAN" userId="S::fracaralb@alum.us.es::20a1fd8f-e107-4fc9-90c6-8bb6127a1dbe" providerId="AD" clId="Web-{0A92EC65-CD5C-4FD0-BED6-B845D28149D5}" dt="2024-01-24T10:27:23.495" v="55" actId="20577"/>
          <ac:spMkLst>
            <pc:docMk/>
            <pc:sldMk cId="236492985" sldId="286"/>
            <ac:spMk id="2" creationId="{5B08EF9E-0558-4211-6257-C3C088D028C2}"/>
          </ac:spMkLst>
        </pc:spChg>
        <pc:picChg chg="mod">
          <ac:chgData name="FRANCISCO ANDRES CARO ALBARRAN" userId="S::fracaralb@alum.us.es::20a1fd8f-e107-4fc9-90c6-8bb6127a1dbe" providerId="AD" clId="Web-{0A92EC65-CD5C-4FD0-BED6-B845D28149D5}" dt="2024-01-24T10:27:56.841" v="59" actId="1076"/>
          <ac:picMkLst>
            <pc:docMk/>
            <pc:sldMk cId="236492985" sldId="286"/>
            <ac:picMk id="3" creationId="{CAE7AC41-7631-9415-A718-AEEE9FE63772}"/>
          </ac:picMkLst>
        </pc:picChg>
      </pc:sldChg>
      <pc:sldChg chg="addSp delSp modSp add ord replId">
        <pc:chgData name="FRANCISCO ANDRES CARO ALBARRAN" userId="S::fracaralb@alum.us.es::20a1fd8f-e107-4fc9-90c6-8bb6127a1dbe" providerId="AD" clId="Web-{0A92EC65-CD5C-4FD0-BED6-B845D28149D5}" dt="2024-01-24T10:46:08.612" v="194"/>
        <pc:sldMkLst>
          <pc:docMk/>
          <pc:sldMk cId="1552283828" sldId="287"/>
        </pc:sldMkLst>
        <pc:spChg chg="add del mod">
          <ac:chgData name="FRANCISCO ANDRES CARO ALBARRAN" userId="S::fracaralb@alum.us.es::20a1fd8f-e107-4fc9-90c6-8bb6127a1dbe" providerId="AD" clId="Web-{0A92EC65-CD5C-4FD0-BED6-B845D28149D5}" dt="2024-01-24T10:46:05.158" v="192"/>
          <ac:spMkLst>
            <pc:docMk/>
            <pc:sldMk cId="1552283828" sldId="287"/>
            <ac:spMk id="2" creationId="{1EEF28DC-7CC4-6BB7-4617-1E479A426C49}"/>
          </ac:spMkLst>
        </pc:spChg>
        <pc:spChg chg="add del mod">
          <ac:chgData name="FRANCISCO ANDRES CARO ALBARRAN" userId="S::fracaralb@alum.us.es::20a1fd8f-e107-4fc9-90c6-8bb6127a1dbe" providerId="AD" clId="Web-{0A92EC65-CD5C-4FD0-BED6-B845D28149D5}" dt="2024-01-24T10:46:08.612" v="194"/>
          <ac:spMkLst>
            <pc:docMk/>
            <pc:sldMk cId="1552283828" sldId="287"/>
            <ac:spMk id="3" creationId="{C6B67ED4-71E2-9F6D-9E16-7B21D8A4C6DA}"/>
          </ac:spMkLst>
        </pc:spChg>
        <pc:spChg chg="del">
          <ac:chgData name="FRANCISCO ANDRES CARO ALBARRAN" userId="S::fracaralb@alum.us.es::20a1fd8f-e107-4fc9-90c6-8bb6127a1dbe" providerId="AD" clId="Web-{0A92EC65-CD5C-4FD0-BED6-B845D28149D5}" dt="2024-01-24T10:33:36.159" v="75"/>
          <ac:spMkLst>
            <pc:docMk/>
            <pc:sldMk cId="1552283828" sldId="287"/>
            <ac:spMk id="4" creationId="{8DDE49A5-E572-ECA8-12A4-92F1E8656EB8}"/>
          </ac:spMkLst>
        </pc:spChg>
        <pc:spChg chg="del">
          <ac:chgData name="FRANCISCO ANDRES CARO ALBARRAN" userId="S::fracaralb@alum.us.es::20a1fd8f-e107-4fc9-90c6-8bb6127a1dbe" providerId="AD" clId="Web-{0A92EC65-CD5C-4FD0-BED6-B845D28149D5}" dt="2024-01-24T10:33:30.127" v="73"/>
          <ac:spMkLst>
            <pc:docMk/>
            <pc:sldMk cId="1552283828" sldId="287"/>
            <ac:spMk id="5" creationId="{498894D4-2A60-35CB-ADD5-7F52FCE19983}"/>
          </ac:spMkLst>
        </pc:spChg>
        <pc:spChg chg="mod">
          <ac:chgData name="FRANCISCO ANDRES CARO ALBARRAN" userId="S::fracaralb@alum.us.es::20a1fd8f-e107-4fc9-90c6-8bb6127a1dbe" providerId="AD" clId="Web-{0A92EC65-CD5C-4FD0-BED6-B845D28149D5}" dt="2024-01-24T10:34:15.849" v="82" actId="14100"/>
          <ac:spMkLst>
            <pc:docMk/>
            <pc:sldMk cId="1552283828" sldId="287"/>
            <ac:spMk id="8" creationId="{433F6F48-C9C8-B3D1-4187-79F40C0DB2D1}"/>
          </ac:spMkLst>
        </pc:spChg>
        <pc:spChg chg="mod">
          <ac:chgData name="FRANCISCO ANDRES CARO ALBARRAN" userId="S::fracaralb@alum.us.es::20a1fd8f-e107-4fc9-90c6-8bb6127a1dbe" providerId="AD" clId="Web-{0A92EC65-CD5C-4FD0-BED6-B845D28149D5}" dt="2024-01-24T10:34:47.507" v="88" actId="1076"/>
          <ac:spMkLst>
            <pc:docMk/>
            <pc:sldMk cId="1552283828" sldId="287"/>
            <ac:spMk id="10" creationId="{F639A350-8E1A-C99B-9187-367DEE4B2D61}"/>
          </ac:spMkLst>
        </pc:spChg>
        <pc:spChg chg="mod">
          <ac:chgData name="FRANCISCO ANDRES CARO ALBARRAN" userId="S::fracaralb@alum.us.es::20a1fd8f-e107-4fc9-90c6-8bb6127a1dbe" providerId="AD" clId="Web-{0A92EC65-CD5C-4FD0-BED6-B845D28149D5}" dt="2024-01-24T10:34:57.695" v="89" actId="14100"/>
          <ac:spMkLst>
            <pc:docMk/>
            <pc:sldMk cId="1552283828" sldId="287"/>
            <ac:spMk id="39" creationId="{25C12B6F-AC73-9CCC-C439-29239372FDFE}"/>
          </ac:spMkLst>
        </pc:spChg>
        <pc:spChg chg="del">
          <ac:chgData name="FRANCISCO ANDRES CARO ALBARRAN" userId="S::fracaralb@alum.us.es::20a1fd8f-e107-4fc9-90c6-8bb6127a1dbe" providerId="AD" clId="Web-{0A92EC65-CD5C-4FD0-BED6-B845D28149D5}" dt="2024-01-24T10:33:30.127" v="72"/>
          <ac:spMkLst>
            <pc:docMk/>
            <pc:sldMk cId="1552283828" sldId="287"/>
            <ac:spMk id="41" creationId="{F6D70B5D-CA96-60E8-5341-41B8F9CC6F1F}"/>
          </ac:spMkLst>
        </pc:spChg>
        <pc:spChg chg="del mod">
          <ac:chgData name="FRANCISCO ANDRES CARO ALBARRAN" userId="S::fracaralb@alum.us.es::20a1fd8f-e107-4fc9-90c6-8bb6127a1dbe" providerId="AD" clId="Web-{0A92EC65-CD5C-4FD0-BED6-B845D28149D5}" dt="2024-01-24T10:35:30.432" v="96"/>
          <ac:spMkLst>
            <pc:docMk/>
            <pc:sldMk cId="1552283828" sldId="287"/>
            <ac:spMk id="52" creationId="{7D03C550-98A9-BFBA-C630-6A4E01B95F67}"/>
          </ac:spMkLst>
        </pc:spChg>
        <pc:spChg chg="del mod">
          <ac:chgData name="FRANCISCO ANDRES CARO ALBARRAN" userId="S::fracaralb@alum.us.es::20a1fd8f-e107-4fc9-90c6-8bb6127a1dbe" providerId="AD" clId="Web-{0A92EC65-CD5C-4FD0-BED6-B845D28149D5}" dt="2024-01-24T10:46:07.080" v="193"/>
          <ac:spMkLst>
            <pc:docMk/>
            <pc:sldMk cId="1552283828" sldId="287"/>
            <ac:spMk id="54" creationId="{75980BBC-62AA-7495-637C-6A0CD6D362F1}"/>
          </ac:spMkLst>
        </pc:spChg>
        <pc:spChg chg="del mod">
          <ac:chgData name="FRANCISCO ANDRES CARO ALBARRAN" userId="S::fracaralb@alum.us.es::20a1fd8f-e107-4fc9-90c6-8bb6127a1dbe" providerId="AD" clId="Web-{0A92EC65-CD5C-4FD0-BED6-B845D28149D5}" dt="2024-01-24T10:35:58.074" v="102"/>
          <ac:spMkLst>
            <pc:docMk/>
            <pc:sldMk cId="1552283828" sldId="287"/>
            <ac:spMk id="55" creationId="{F3813FC7-F572-4A81-2AEA-7E718BB2EF55}"/>
          </ac:spMkLst>
        </pc:spChg>
        <pc:spChg chg="del">
          <ac:chgData name="FRANCISCO ANDRES CARO ALBARRAN" userId="S::fracaralb@alum.us.es::20a1fd8f-e107-4fc9-90c6-8bb6127a1dbe" providerId="AD" clId="Web-{0A92EC65-CD5C-4FD0-BED6-B845D28149D5}" dt="2024-01-24T10:33:32.237" v="74"/>
          <ac:spMkLst>
            <pc:docMk/>
            <pc:sldMk cId="1552283828" sldId="287"/>
            <ac:spMk id="56" creationId="{4C4D79B8-40AD-332A-63CD-A92329A6FBAD}"/>
          </ac:spMkLst>
        </pc:spChg>
      </pc:sldChg>
      <pc:sldChg chg="add del replId">
        <pc:chgData name="FRANCISCO ANDRES CARO ALBARRAN" userId="S::fracaralb@alum.us.es::20a1fd8f-e107-4fc9-90c6-8bb6127a1dbe" providerId="AD" clId="Web-{0A92EC65-CD5C-4FD0-BED6-B845D28149D5}" dt="2024-01-24T10:33:02.985" v="64"/>
        <pc:sldMkLst>
          <pc:docMk/>
          <pc:sldMk cId="1642999712" sldId="288"/>
        </pc:sldMkLst>
      </pc:sldChg>
      <pc:sldChg chg="addSp delSp modSp new mod setBg modClrScheme chgLayout">
        <pc:chgData name="FRANCISCO ANDRES CARO ALBARRAN" userId="S::fracaralb@alum.us.es::20a1fd8f-e107-4fc9-90c6-8bb6127a1dbe" providerId="AD" clId="Web-{0A92EC65-CD5C-4FD0-BED6-B845D28149D5}" dt="2024-01-24T10:42:46.052" v="171" actId="1076"/>
        <pc:sldMkLst>
          <pc:docMk/>
          <pc:sldMk cId="1781779073" sldId="288"/>
        </pc:sldMkLst>
        <pc:spChg chg="mod ord">
          <ac:chgData name="FRANCISCO ANDRES CARO ALBARRAN" userId="S::fracaralb@alum.us.es::20a1fd8f-e107-4fc9-90c6-8bb6127a1dbe" providerId="AD" clId="Web-{0A92EC65-CD5C-4FD0-BED6-B845D28149D5}" dt="2024-01-24T10:42:46.052" v="171" actId="1076"/>
          <ac:spMkLst>
            <pc:docMk/>
            <pc:sldMk cId="1781779073" sldId="288"/>
            <ac:spMk id="2" creationId="{73B9976F-07D8-2C67-757B-DAC7D7C21DD0}"/>
          </ac:spMkLst>
        </pc:spChg>
        <pc:spChg chg="del mod ord">
          <ac:chgData name="FRANCISCO ANDRES CARO ALBARRAN" userId="S::fracaralb@alum.us.es::20a1fd8f-e107-4fc9-90c6-8bb6127a1dbe" providerId="AD" clId="Web-{0A92EC65-CD5C-4FD0-BED6-B845D28149D5}" dt="2024-01-24T10:39:54.214" v="148"/>
          <ac:spMkLst>
            <pc:docMk/>
            <pc:sldMk cId="1781779073" sldId="288"/>
            <ac:spMk id="3" creationId="{A019642F-F2B4-2008-D888-D254D1D33A1A}"/>
          </ac:spMkLst>
        </pc:spChg>
        <pc:spChg chg="mod ord">
          <ac:chgData name="FRANCISCO ANDRES CARO ALBARRAN" userId="S::fracaralb@alum.us.es::20a1fd8f-e107-4fc9-90c6-8bb6127a1dbe" providerId="AD" clId="Web-{0A92EC65-CD5C-4FD0-BED6-B845D28149D5}" dt="2024-01-24T10:42:02.300" v="164"/>
          <ac:spMkLst>
            <pc:docMk/>
            <pc:sldMk cId="1781779073" sldId="288"/>
            <ac:spMk id="4" creationId="{4A5EC5E9-4933-0F68-00FF-2677F97495B0}"/>
          </ac:spMkLst>
        </pc:spChg>
        <pc:spChg chg="add del mod ord">
          <ac:chgData name="FRANCISCO ANDRES CARO ALBARRAN" userId="S::fracaralb@alum.us.es::20a1fd8f-e107-4fc9-90c6-8bb6127a1dbe" providerId="AD" clId="Web-{0A92EC65-CD5C-4FD0-BED6-B845D28149D5}" dt="2024-01-24T10:39:54.214" v="155"/>
          <ac:spMkLst>
            <pc:docMk/>
            <pc:sldMk cId="1781779073" sldId="288"/>
            <ac:spMk id="5" creationId="{401F44F5-0381-03FE-D88E-CB0A50B50608}"/>
          </ac:spMkLst>
        </pc:spChg>
        <pc:spChg chg="add del mod ord">
          <ac:chgData name="FRANCISCO ANDRES CARO ALBARRAN" userId="S::fracaralb@alum.us.es::20a1fd8f-e107-4fc9-90c6-8bb6127a1dbe" providerId="AD" clId="Web-{0A92EC65-CD5C-4FD0-BED6-B845D28149D5}" dt="2024-01-24T10:39:54.214" v="153"/>
          <ac:spMkLst>
            <pc:docMk/>
            <pc:sldMk cId="1781779073" sldId="288"/>
            <ac:spMk id="6" creationId="{804BB8E8-9872-6778-58B0-881192A8EB33}"/>
          </ac:spMkLst>
        </pc:spChg>
        <pc:spChg chg="add del mod ord">
          <ac:chgData name="FRANCISCO ANDRES CARO ALBARRAN" userId="S::fracaralb@alum.us.es::20a1fd8f-e107-4fc9-90c6-8bb6127a1dbe" providerId="AD" clId="Web-{0A92EC65-CD5C-4FD0-BED6-B845D28149D5}" dt="2024-01-24T10:39:54.214" v="151"/>
          <ac:spMkLst>
            <pc:docMk/>
            <pc:sldMk cId="1781779073" sldId="288"/>
            <ac:spMk id="7" creationId="{654EA886-49E6-EE90-0894-D55260AB48DE}"/>
          </ac:spMkLst>
        </pc:spChg>
        <pc:spChg chg="add del mod ord">
          <ac:chgData name="FRANCISCO ANDRES CARO ALBARRAN" userId="S::fracaralb@alum.us.es::20a1fd8f-e107-4fc9-90c6-8bb6127a1dbe" providerId="AD" clId="Web-{0A92EC65-CD5C-4FD0-BED6-B845D28149D5}" dt="2024-01-24T10:39:20.336" v="138"/>
          <ac:spMkLst>
            <pc:docMk/>
            <pc:sldMk cId="1781779073" sldId="288"/>
            <ac:spMk id="8" creationId="{8833DFD8-69F4-071D-F440-311E98DD9EE0}"/>
          </ac:spMkLst>
        </pc:spChg>
        <pc:spChg chg="add del mod ord">
          <ac:chgData name="FRANCISCO ANDRES CARO ALBARRAN" userId="S::fracaralb@alum.us.es::20a1fd8f-e107-4fc9-90c6-8bb6127a1dbe" providerId="AD" clId="Web-{0A92EC65-CD5C-4FD0-BED6-B845D28149D5}" dt="2024-01-24T10:39:54.214" v="154"/>
          <ac:spMkLst>
            <pc:docMk/>
            <pc:sldMk cId="1781779073" sldId="288"/>
            <ac:spMk id="9" creationId="{DD507253-2A2C-CB92-8254-024C0F1D1799}"/>
          </ac:spMkLst>
        </pc:spChg>
        <pc:spChg chg="add del mod ord">
          <ac:chgData name="FRANCISCO ANDRES CARO ALBARRAN" userId="S::fracaralb@alum.us.es::20a1fd8f-e107-4fc9-90c6-8bb6127a1dbe" providerId="AD" clId="Web-{0A92EC65-CD5C-4FD0-BED6-B845D28149D5}" dt="2024-01-24T10:39:54.214" v="152"/>
          <ac:spMkLst>
            <pc:docMk/>
            <pc:sldMk cId="1781779073" sldId="288"/>
            <ac:spMk id="10" creationId="{F6595FFA-3B18-AF54-CB49-23797541144B}"/>
          </ac:spMkLst>
        </pc:spChg>
        <pc:spChg chg="add del mod ord">
          <ac:chgData name="FRANCISCO ANDRES CARO ALBARRAN" userId="S::fracaralb@alum.us.es::20a1fd8f-e107-4fc9-90c6-8bb6127a1dbe" providerId="AD" clId="Web-{0A92EC65-CD5C-4FD0-BED6-B845D28149D5}" dt="2024-01-24T10:39:54.214" v="149"/>
          <ac:spMkLst>
            <pc:docMk/>
            <pc:sldMk cId="1781779073" sldId="288"/>
            <ac:spMk id="11" creationId="{07721E40-EE5A-2E21-32BD-3C9C7DEB7036}"/>
          </ac:spMkLst>
        </pc:spChg>
        <pc:spChg chg="add del mod ord">
          <ac:chgData name="FRANCISCO ANDRES CARO ALBARRAN" userId="S::fracaralb@alum.us.es::20a1fd8f-e107-4fc9-90c6-8bb6127a1dbe" providerId="AD" clId="Web-{0A92EC65-CD5C-4FD0-BED6-B845D28149D5}" dt="2024-01-24T10:39:20.399" v="139"/>
          <ac:spMkLst>
            <pc:docMk/>
            <pc:sldMk cId="1781779073" sldId="288"/>
            <ac:spMk id="12" creationId="{56DAFE3E-973D-4B76-87DF-6D35E7C74976}"/>
          </ac:spMkLst>
        </pc:spChg>
        <pc:spChg chg="add del mod ord">
          <ac:chgData name="FRANCISCO ANDRES CARO ALBARRAN" userId="S::fracaralb@alum.us.es::20a1fd8f-e107-4fc9-90c6-8bb6127a1dbe" providerId="AD" clId="Web-{0A92EC65-CD5C-4FD0-BED6-B845D28149D5}" dt="2024-01-24T10:39:54.214" v="150"/>
          <ac:spMkLst>
            <pc:docMk/>
            <pc:sldMk cId="1781779073" sldId="288"/>
            <ac:spMk id="13" creationId="{8DFB05B1-ACA5-DB52-CF53-FFB8306294C3}"/>
          </ac:spMkLst>
        </pc:spChg>
        <pc:spChg chg="add del mod">
          <ac:chgData name="FRANCISCO ANDRES CARO ALBARRAN" userId="S::fracaralb@alum.us.es::20a1fd8f-e107-4fc9-90c6-8bb6127a1dbe" providerId="AD" clId="Web-{0A92EC65-CD5C-4FD0-BED6-B845D28149D5}" dt="2024-01-24T10:39:26.134" v="143"/>
          <ac:spMkLst>
            <pc:docMk/>
            <pc:sldMk cId="1781779073" sldId="288"/>
            <ac:spMk id="17" creationId="{7590AB15-FBF4-5E38-8C60-D4F42A89FECF}"/>
          </ac:spMkLst>
        </pc:spChg>
        <pc:spChg chg="add del mod">
          <ac:chgData name="FRANCISCO ANDRES CARO ALBARRAN" userId="S::fracaralb@alum.us.es::20a1fd8f-e107-4fc9-90c6-8bb6127a1dbe" providerId="AD" clId="Web-{0A92EC65-CD5C-4FD0-BED6-B845D28149D5}" dt="2024-01-24T10:39:26.134" v="142"/>
          <ac:spMkLst>
            <pc:docMk/>
            <pc:sldMk cId="1781779073" sldId="288"/>
            <ac:spMk id="19" creationId="{F77FB3E4-EB5A-CFB1-8D79-302FF2C6754B}"/>
          </ac:spMkLst>
        </pc:spChg>
        <pc:spChg chg="add del mod">
          <ac:chgData name="FRANCISCO ANDRES CARO ALBARRAN" userId="S::fracaralb@alum.us.es::20a1fd8f-e107-4fc9-90c6-8bb6127a1dbe" providerId="AD" clId="Web-{0A92EC65-CD5C-4FD0-BED6-B845D28149D5}" dt="2024-01-24T10:39:54.214" v="147"/>
          <ac:spMkLst>
            <pc:docMk/>
            <pc:sldMk cId="1781779073" sldId="288"/>
            <ac:spMk id="21" creationId="{BEE7162D-AA47-EDCB-CEBA-49AA45A998CE}"/>
          </ac:spMkLst>
        </pc:spChg>
        <pc:spChg chg="add del mod">
          <ac:chgData name="FRANCISCO ANDRES CARO ALBARRAN" userId="S::fracaralb@alum.us.es::20a1fd8f-e107-4fc9-90c6-8bb6127a1dbe" providerId="AD" clId="Web-{0A92EC65-CD5C-4FD0-BED6-B845D28149D5}" dt="2024-01-24T10:39:54.214" v="146"/>
          <ac:spMkLst>
            <pc:docMk/>
            <pc:sldMk cId="1781779073" sldId="288"/>
            <ac:spMk id="23" creationId="{1E24D014-E032-D941-47D7-CDE5F5ECA4AA}"/>
          </ac:spMkLst>
        </pc:spChg>
        <pc:spChg chg="add">
          <ac:chgData name="FRANCISCO ANDRES CARO ALBARRAN" userId="S::fracaralb@alum.us.es::20a1fd8f-e107-4fc9-90c6-8bb6127a1dbe" providerId="AD" clId="Web-{0A92EC65-CD5C-4FD0-BED6-B845D28149D5}" dt="2024-01-24T10:42:02.300" v="164"/>
          <ac:spMkLst>
            <pc:docMk/>
            <pc:sldMk cId="1781779073" sldId="288"/>
            <ac:spMk id="90" creationId="{BF5DC82F-9793-4C80-92B4-3FF69E65A5EC}"/>
          </ac:spMkLst>
        </pc:spChg>
        <pc:grpChg chg="add">
          <ac:chgData name="FRANCISCO ANDRES CARO ALBARRAN" userId="S::fracaralb@alum.us.es::20a1fd8f-e107-4fc9-90c6-8bb6127a1dbe" providerId="AD" clId="Web-{0A92EC65-CD5C-4FD0-BED6-B845D28149D5}" dt="2024-01-24T10:42:02.300" v="164"/>
          <ac:grpSpMkLst>
            <pc:docMk/>
            <pc:sldMk cId="1781779073" sldId="288"/>
            <ac:grpSpMk id="34" creationId="{F810FE48-5F0C-4E97-BD7F-FDE128D85371}"/>
          </ac:grpSpMkLst>
        </pc:grpChg>
        <pc:picChg chg="add del mod ord">
          <ac:chgData name="FRANCISCO ANDRES CARO ALBARRAN" userId="S::fracaralb@alum.us.es::20a1fd8f-e107-4fc9-90c6-8bb6127a1dbe" providerId="AD" clId="Web-{0A92EC65-CD5C-4FD0-BED6-B845D28149D5}" dt="2024-01-24T10:39:47.666" v="145"/>
          <ac:picMkLst>
            <pc:docMk/>
            <pc:sldMk cId="1781779073" sldId="288"/>
            <ac:picMk id="14" creationId="{E2B327A2-DB1E-EA26-84AB-0FDE4B2A381A}"/>
          </ac:picMkLst>
        </pc:picChg>
        <pc:picChg chg="add del mod ord">
          <ac:chgData name="FRANCISCO ANDRES CARO ALBARRAN" userId="S::fracaralb@alum.us.es::20a1fd8f-e107-4fc9-90c6-8bb6127a1dbe" providerId="AD" clId="Web-{0A92EC65-CD5C-4FD0-BED6-B845D28149D5}" dt="2024-01-24T10:39:37.853" v="144"/>
          <ac:picMkLst>
            <pc:docMk/>
            <pc:sldMk cId="1781779073" sldId="288"/>
            <ac:picMk id="15" creationId="{855E594C-96D6-0567-856E-4E4AC636B3EF}"/>
          </ac:picMkLst>
        </pc:picChg>
        <pc:picChg chg="add mod">
          <ac:chgData name="FRANCISCO ANDRES CARO ALBARRAN" userId="S::fracaralb@alum.us.es::20a1fd8f-e107-4fc9-90c6-8bb6127a1dbe" providerId="AD" clId="Web-{0A92EC65-CD5C-4FD0-BED6-B845D28149D5}" dt="2024-01-24T10:42:30.442" v="169" actId="1076"/>
          <ac:picMkLst>
            <pc:docMk/>
            <pc:sldMk cId="1781779073" sldId="288"/>
            <ac:picMk id="24" creationId="{1E0550FC-D045-4533-3A24-E7CE6DE9A6F4}"/>
          </ac:picMkLst>
        </pc:picChg>
        <pc:picChg chg="add del mod">
          <ac:chgData name="FRANCISCO ANDRES CARO ALBARRAN" userId="S::fracaralb@alum.us.es::20a1fd8f-e107-4fc9-90c6-8bb6127a1dbe" providerId="AD" clId="Web-{0A92EC65-CD5C-4FD0-BED6-B845D28149D5}" dt="2024-01-24T10:40:06.167" v="160"/>
          <ac:picMkLst>
            <pc:docMk/>
            <pc:sldMk cId="1781779073" sldId="288"/>
            <ac:picMk id="25" creationId="{CCED13AF-C8F8-E590-A4B5-2570D12B835E}"/>
          </ac:picMkLst>
        </pc:picChg>
        <pc:picChg chg="add mod">
          <ac:chgData name="FRANCISCO ANDRES CARO ALBARRAN" userId="S::fracaralb@alum.us.es::20a1fd8f-e107-4fc9-90c6-8bb6127a1dbe" providerId="AD" clId="Web-{0A92EC65-CD5C-4FD0-BED6-B845D28149D5}" dt="2024-01-24T10:42:09.722" v="165" actId="14100"/>
          <ac:picMkLst>
            <pc:docMk/>
            <pc:sldMk cId="1781779073" sldId="288"/>
            <ac:picMk id="26" creationId="{BAE80AC0-B678-579D-6DFF-0A68BFF7D278}"/>
          </ac:picMkLst>
        </pc:picChg>
        <pc:picChg chg="add mod">
          <ac:chgData name="FRANCISCO ANDRES CARO ALBARRAN" userId="S::fracaralb@alum.us.es::20a1fd8f-e107-4fc9-90c6-8bb6127a1dbe" providerId="AD" clId="Web-{0A92EC65-CD5C-4FD0-BED6-B845D28149D5}" dt="2024-01-24T10:42:22.332" v="167" actId="1076"/>
          <ac:picMkLst>
            <pc:docMk/>
            <pc:sldMk cId="1781779073" sldId="288"/>
            <ac:picMk id="27" creationId="{D86159DE-EF39-1795-06E4-332563A1D338}"/>
          </ac:picMkLst>
        </pc:picChg>
        <pc:picChg chg="add">
          <ac:chgData name="FRANCISCO ANDRES CARO ALBARRAN" userId="S::fracaralb@alum.us.es::20a1fd8f-e107-4fc9-90c6-8bb6127a1dbe" providerId="AD" clId="Web-{0A92EC65-CD5C-4FD0-BED6-B845D28149D5}" dt="2024-01-24T10:42:02.300" v="164"/>
          <ac:picMkLst>
            <pc:docMk/>
            <pc:sldMk cId="1781779073" sldId="288"/>
            <ac:picMk id="32" creationId="{5BD33659-8797-414B-BBDC-24F942329570}"/>
          </ac:picMkLst>
        </pc:picChg>
      </pc:sldChg>
      <pc:sldChg chg="delSp modSp add replId">
        <pc:chgData name="FRANCISCO ANDRES CARO ALBARRAN" userId="S::fracaralb@alum.us.es::20a1fd8f-e107-4fc9-90c6-8bb6127a1dbe" providerId="AD" clId="Web-{0A92EC65-CD5C-4FD0-BED6-B845D28149D5}" dt="2024-01-24T10:46:01.939" v="191"/>
        <pc:sldMkLst>
          <pc:docMk/>
          <pc:sldMk cId="1451422432" sldId="289"/>
        </pc:sldMkLst>
        <pc:spChg chg="del">
          <ac:chgData name="FRANCISCO ANDRES CARO ALBARRAN" userId="S::fracaralb@alum.us.es::20a1fd8f-e107-4fc9-90c6-8bb6127a1dbe" providerId="AD" clId="Web-{0A92EC65-CD5C-4FD0-BED6-B845D28149D5}" dt="2024-01-24T10:45:59.908" v="190"/>
          <ac:spMkLst>
            <pc:docMk/>
            <pc:sldMk cId="1451422432" sldId="289"/>
            <ac:spMk id="2" creationId="{B3B448AD-2B39-7365-E0B5-9AFB4D3166F4}"/>
          </ac:spMkLst>
        </pc:spChg>
        <pc:spChg chg="del">
          <ac:chgData name="FRANCISCO ANDRES CARO ALBARRAN" userId="S::fracaralb@alum.us.es::20a1fd8f-e107-4fc9-90c6-8bb6127a1dbe" providerId="AD" clId="Web-{0A92EC65-CD5C-4FD0-BED6-B845D28149D5}" dt="2024-01-24T10:46:01.939" v="191"/>
          <ac:spMkLst>
            <pc:docMk/>
            <pc:sldMk cId="1451422432" sldId="289"/>
            <ac:spMk id="3" creationId="{5F535872-A8D5-D3FB-0DDA-25BBB2B170A3}"/>
          </ac:spMkLst>
        </pc:spChg>
        <pc:spChg chg="mod">
          <ac:chgData name="FRANCISCO ANDRES CARO ALBARRAN" userId="S::fracaralb@alum.us.es::20a1fd8f-e107-4fc9-90c6-8bb6127a1dbe" providerId="AD" clId="Web-{0A92EC65-CD5C-4FD0-BED6-B845D28149D5}" dt="2024-01-24T10:43:34.977" v="175"/>
          <ac:spMkLst>
            <pc:docMk/>
            <pc:sldMk cId="1451422432" sldId="289"/>
            <ac:spMk id="54" creationId="{D8BCFE90-D787-5A2B-6FDB-3B21FD5311D0}"/>
          </ac:spMkLst>
        </pc:spChg>
      </pc:sldChg>
      <pc:sldChg chg="delSp modSp add replId">
        <pc:chgData name="FRANCISCO ANDRES CARO ALBARRAN" userId="S::fracaralb@alum.us.es::20a1fd8f-e107-4fc9-90c6-8bb6127a1dbe" providerId="AD" clId="Web-{0A92EC65-CD5C-4FD0-BED6-B845D28149D5}" dt="2024-01-24T10:45:55.642" v="189"/>
        <pc:sldMkLst>
          <pc:docMk/>
          <pc:sldMk cId="4168851831" sldId="290"/>
        </pc:sldMkLst>
        <pc:spChg chg="del">
          <ac:chgData name="FRANCISCO ANDRES CARO ALBARRAN" userId="S::fracaralb@alum.us.es::20a1fd8f-e107-4fc9-90c6-8bb6127a1dbe" providerId="AD" clId="Web-{0A92EC65-CD5C-4FD0-BED6-B845D28149D5}" dt="2024-01-24T10:45:55.642" v="189"/>
          <ac:spMkLst>
            <pc:docMk/>
            <pc:sldMk cId="4168851831" sldId="290"/>
            <ac:spMk id="2" creationId="{265CE666-60F5-DFF0-15C0-16268EEB591B}"/>
          </ac:spMkLst>
        </pc:spChg>
        <pc:spChg chg="mod">
          <ac:chgData name="FRANCISCO ANDRES CARO ALBARRAN" userId="S::fracaralb@alum.us.es::20a1fd8f-e107-4fc9-90c6-8bb6127a1dbe" providerId="AD" clId="Web-{0A92EC65-CD5C-4FD0-BED6-B845D28149D5}" dt="2024-01-24T10:43:50.572" v="178"/>
          <ac:spMkLst>
            <pc:docMk/>
            <pc:sldMk cId="4168851831" sldId="290"/>
            <ac:spMk id="3" creationId="{18F0DB85-2545-9BE0-1350-9A7C99E0D96E}"/>
          </ac:spMkLst>
        </pc:spChg>
        <pc:spChg chg="mod">
          <ac:chgData name="FRANCISCO ANDRES CARO ALBARRAN" userId="S::fracaralb@alum.us.es::20a1fd8f-e107-4fc9-90c6-8bb6127a1dbe" providerId="AD" clId="Web-{0A92EC65-CD5C-4FD0-BED6-B845D28149D5}" dt="2024-01-24T10:43:47.306" v="177"/>
          <ac:spMkLst>
            <pc:docMk/>
            <pc:sldMk cId="4168851831" sldId="290"/>
            <ac:spMk id="54" creationId="{DFC9A2F8-3C37-BA0F-1421-2C8F0BE10489}"/>
          </ac:spMkLst>
        </pc:spChg>
      </pc:sldChg>
      <pc:sldChg chg="modSp add replId">
        <pc:chgData name="FRANCISCO ANDRES CARO ALBARRAN" userId="S::fracaralb@alum.us.es::20a1fd8f-e107-4fc9-90c6-8bb6127a1dbe" providerId="AD" clId="Web-{0A92EC65-CD5C-4FD0-BED6-B845D28149D5}" dt="2024-01-24T10:44:20.136" v="181"/>
        <pc:sldMkLst>
          <pc:docMk/>
          <pc:sldMk cId="3125665804" sldId="291"/>
        </pc:sldMkLst>
        <pc:spChg chg="mod">
          <ac:chgData name="FRANCISCO ANDRES CARO ALBARRAN" userId="S::fracaralb@alum.us.es::20a1fd8f-e107-4fc9-90c6-8bb6127a1dbe" providerId="AD" clId="Web-{0A92EC65-CD5C-4FD0-BED6-B845D28149D5}" dt="2024-01-24T10:44:20.136" v="181"/>
          <ac:spMkLst>
            <pc:docMk/>
            <pc:sldMk cId="3125665804" sldId="291"/>
            <ac:spMk id="2" creationId="{B67A5BBD-AFEF-DC48-B902-0D894091E10D}"/>
          </ac:spMkLst>
        </pc:spChg>
        <pc:spChg chg="mod">
          <ac:chgData name="FRANCISCO ANDRES CARO ALBARRAN" userId="S::fracaralb@alum.us.es::20a1fd8f-e107-4fc9-90c6-8bb6127a1dbe" providerId="AD" clId="Web-{0A92EC65-CD5C-4FD0-BED6-B845D28149D5}" dt="2024-01-24T10:44:17.011" v="180"/>
          <ac:spMkLst>
            <pc:docMk/>
            <pc:sldMk cId="3125665804" sldId="291"/>
            <ac:spMk id="3" creationId="{3628C10F-3C89-382D-8633-E5E8BBC3532B}"/>
          </ac:spMkLst>
        </pc:spChg>
      </pc:sldChg>
      <pc:sldChg chg="addSp modSp add replId">
        <pc:chgData name="FRANCISCO ANDRES CARO ALBARRAN" userId="S::fracaralb@alum.us.es::20a1fd8f-e107-4fc9-90c6-8bb6127a1dbe" providerId="AD" clId="Web-{0A92EC65-CD5C-4FD0-BED6-B845D28149D5}" dt="2024-01-24T10:45:25.859" v="188" actId="1076"/>
        <pc:sldMkLst>
          <pc:docMk/>
          <pc:sldMk cId="4052162472" sldId="292"/>
        </pc:sldMkLst>
        <pc:spChg chg="add mod">
          <ac:chgData name="FRANCISCO ANDRES CARO ALBARRAN" userId="S::fracaralb@alum.us.es::20a1fd8f-e107-4fc9-90c6-8bb6127a1dbe" providerId="AD" clId="Web-{0A92EC65-CD5C-4FD0-BED6-B845D28149D5}" dt="2024-01-24T10:45:25.859" v="188" actId="1076"/>
          <ac:spMkLst>
            <pc:docMk/>
            <pc:sldMk cId="4052162472" sldId="292"/>
            <ac:spMk id="4" creationId="{FFD820F8-BA6C-4577-2ABA-3926609EDBED}"/>
          </ac:spMkLst>
        </pc:spChg>
      </pc:sldChg>
      <pc:sldChg chg="addSp delSp modSp new mod setBg">
        <pc:chgData name="FRANCISCO ANDRES CARO ALBARRAN" userId="S::fracaralb@alum.us.es::20a1fd8f-e107-4fc9-90c6-8bb6127a1dbe" providerId="AD" clId="Web-{0A92EC65-CD5C-4FD0-BED6-B845D28149D5}" dt="2024-01-24T10:52:04.509" v="277" actId="20577"/>
        <pc:sldMkLst>
          <pc:docMk/>
          <pc:sldMk cId="703901013" sldId="293"/>
        </pc:sldMkLst>
        <pc:spChg chg="mod">
          <ac:chgData name="FRANCISCO ANDRES CARO ALBARRAN" userId="S::fracaralb@alum.us.es::20a1fd8f-e107-4fc9-90c6-8bb6127a1dbe" providerId="AD" clId="Web-{0A92EC65-CD5C-4FD0-BED6-B845D28149D5}" dt="2024-01-24T10:52:04.509" v="277" actId="20577"/>
          <ac:spMkLst>
            <pc:docMk/>
            <pc:sldMk cId="703901013" sldId="293"/>
            <ac:spMk id="2" creationId="{36F4BC8A-6F58-54F3-4D45-9CEF85405E10}"/>
          </ac:spMkLst>
        </pc:spChg>
        <pc:spChg chg="mod">
          <ac:chgData name="FRANCISCO ANDRES CARO ALBARRAN" userId="S::fracaralb@alum.us.es::20a1fd8f-e107-4fc9-90c6-8bb6127a1dbe" providerId="AD" clId="Web-{0A92EC65-CD5C-4FD0-BED6-B845D28149D5}" dt="2024-01-24T10:48:42.684" v="265"/>
          <ac:spMkLst>
            <pc:docMk/>
            <pc:sldMk cId="703901013" sldId="293"/>
            <ac:spMk id="3" creationId="{93A8C11D-89D5-8E64-0D20-DB44882DF58C}"/>
          </ac:spMkLst>
        </pc:spChg>
        <pc:spChg chg="mod">
          <ac:chgData name="FRANCISCO ANDRES CARO ALBARRAN" userId="S::fracaralb@alum.us.es::20a1fd8f-e107-4fc9-90c6-8bb6127a1dbe" providerId="AD" clId="Web-{0A92EC65-CD5C-4FD0-BED6-B845D28149D5}" dt="2024-01-24T10:48:42.684" v="265"/>
          <ac:spMkLst>
            <pc:docMk/>
            <pc:sldMk cId="703901013" sldId="293"/>
            <ac:spMk id="4" creationId="{84E4E656-6493-5361-D213-E1F8F1611A7D}"/>
          </ac:spMkLst>
        </pc:spChg>
        <pc:spChg chg="add del">
          <ac:chgData name="FRANCISCO ANDRES CARO ALBARRAN" userId="S::fracaralb@alum.us.es::20a1fd8f-e107-4fc9-90c6-8bb6127a1dbe" providerId="AD" clId="Web-{0A92EC65-CD5C-4FD0-BED6-B845D28149D5}" dt="2024-01-24T10:47:45.368" v="212"/>
          <ac:spMkLst>
            <pc:docMk/>
            <pc:sldMk cId="703901013" sldId="293"/>
            <ac:spMk id="5" creationId="{F04ED128-3A31-F7CC-40DC-61034A2208DE}"/>
          </ac:spMkLst>
        </pc:spChg>
        <pc:spChg chg="add del">
          <ac:chgData name="FRANCISCO ANDRES CARO ALBARRAN" userId="S::fracaralb@alum.us.es::20a1fd8f-e107-4fc9-90c6-8bb6127a1dbe" providerId="AD" clId="Web-{0A92EC65-CD5C-4FD0-BED6-B845D28149D5}" dt="2024-01-24T10:47:48.524" v="214"/>
          <ac:spMkLst>
            <pc:docMk/>
            <pc:sldMk cId="703901013" sldId="293"/>
            <ac:spMk id="6" creationId="{4C062624-2961-48C6-578F-FEEB1F88A0AD}"/>
          </ac:spMkLst>
        </pc:spChg>
        <pc:spChg chg="add del mod">
          <ac:chgData name="FRANCISCO ANDRES CARO ALBARRAN" userId="S::fracaralb@alum.us.es::20a1fd8f-e107-4fc9-90c6-8bb6127a1dbe" providerId="AD" clId="Web-{0A92EC65-CD5C-4FD0-BED6-B845D28149D5}" dt="2024-01-24T10:48:42.684" v="265"/>
          <ac:spMkLst>
            <pc:docMk/>
            <pc:sldMk cId="703901013" sldId="293"/>
            <ac:spMk id="7" creationId="{BAE3EE15-F449-86FA-F3FF-42B71D51D09D}"/>
          </ac:spMkLst>
        </pc:spChg>
        <pc:spChg chg="add">
          <ac:chgData name="FRANCISCO ANDRES CARO ALBARRAN" userId="S::fracaralb@alum.us.es::20a1fd8f-e107-4fc9-90c6-8bb6127a1dbe" providerId="AD" clId="Web-{0A92EC65-CD5C-4FD0-BED6-B845D28149D5}" dt="2024-01-24T10:48:42.684" v="265"/>
          <ac:spMkLst>
            <pc:docMk/>
            <pc:sldMk cId="703901013" sldId="293"/>
            <ac:spMk id="56" creationId="{2EEF4763-EB4A-4A35-89EB-AD2763B48C3B}"/>
          </ac:spMkLst>
        </pc:spChg>
        <pc:grpChg chg="add">
          <ac:chgData name="FRANCISCO ANDRES CARO ALBARRAN" userId="S::fracaralb@alum.us.es::20a1fd8f-e107-4fc9-90c6-8bb6127a1dbe" providerId="AD" clId="Web-{0A92EC65-CD5C-4FD0-BED6-B845D28149D5}" dt="2024-01-24T10:48:42.684" v="265"/>
          <ac:grpSpMkLst>
            <pc:docMk/>
            <pc:sldMk cId="703901013" sldId="293"/>
            <ac:grpSpMk id="15" creationId="{96FA2727-C33B-44D1-885B-76DC0424E577}"/>
          </ac:grpSpMkLst>
        </pc:grpChg>
        <pc:graphicFrameChg chg="add">
          <ac:chgData name="FRANCISCO ANDRES CARO ALBARRAN" userId="S::fracaralb@alum.us.es::20a1fd8f-e107-4fc9-90c6-8bb6127a1dbe" providerId="AD" clId="Web-{0A92EC65-CD5C-4FD0-BED6-B845D28149D5}" dt="2024-01-24T10:48:42.684" v="265"/>
          <ac:graphicFrameMkLst>
            <pc:docMk/>
            <pc:sldMk cId="703901013" sldId="293"/>
            <ac:graphicFrameMk id="9" creationId="{E0329EB2-33E3-EDFC-B8D6-DE445E6F1874}"/>
          </ac:graphicFrameMkLst>
        </pc:graphicFrameChg>
        <pc:picChg chg="add">
          <ac:chgData name="FRANCISCO ANDRES CARO ALBARRAN" userId="S::fracaralb@alum.us.es::20a1fd8f-e107-4fc9-90c6-8bb6127a1dbe" providerId="AD" clId="Web-{0A92EC65-CD5C-4FD0-BED6-B845D28149D5}" dt="2024-01-24T10:48:42.684" v="265"/>
          <ac:picMkLst>
            <pc:docMk/>
            <pc:sldMk cId="703901013" sldId="293"/>
            <ac:picMk id="13" creationId="{174E31E4-530B-4247-962C-F46F5F66DFFB}"/>
          </ac:picMkLst>
        </pc:picChg>
        <pc:picChg chg="add del mod">
          <ac:chgData name="FRANCISCO ANDRES CARO ALBARRAN" userId="S::fracaralb@alum.us.es::20a1fd8f-e107-4fc9-90c6-8bb6127a1dbe" providerId="AD" clId="Web-{0A92EC65-CD5C-4FD0-BED6-B845D28149D5}" dt="2024-01-24T10:51:22.006" v="269"/>
          <ac:picMkLst>
            <pc:docMk/>
            <pc:sldMk cId="703901013" sldId="293"/>
            <ac:picMk id="70" creationId="{03B0EA63-CB39-0278-1DAE-FDB3A1E1935B}"/>
          </ac:picMkLst>
        </pc:picChg>
        <pc:picChg chg="add del mod">
          <ac:chgData name="FRANCISCO ANDRES CARO ALBARRAN" userId="S::fracaralb@alum.us.es::20a1fd8f-e107-4fc9-90c6-8bb6127a1dbe" providerId="AD" clId="Web-{0A92EC65-CD5C-4FD0-BED6-B845D28149D5}" dt="2024-01-24T10:51:08.552" v="268"/>
          <ac:picMkLst>
            <pc:docMk/>
            <pc:sldMk cId="703901013" sldId="293"/>
            <ac:picMk id="71" creationId="{26E53033-167E-9DF1-AACE-080EA38EAA40}"/>
          </ac:picMkLst>
        </pc:picChg>
      </pc:sldChg>
      <pc:sldChg chg="new del">
        <pc:chgData name="FRANCISCO ANDRES CARO ALBARRAN" userId="S::fracaralb@alum.us.es::20a1fd8f-e107-4fc9-90c6-8bb6127a1dbe" providerId="AD" clId="Web-{0A92EC65-CD5C-4FD0-BED6-B845D28149D5}" dt="2024-01-24T10:52:21.572" v="279"/>
        <pc:sldMkLst>
          <pc:docMk/>
          <pc:sldMk cId="44381518" sldId="294"/>
        </pc:sldMkLst>
      </pc:sldChg>
      <pc:sldChg chg="addSp delSp modSp add mod ord replId setBg">
        <pc:chgData name="FRANCISCO ANDRES CARO ALBARRAN" userId="S::fracaralb@alum.us.es::20a1fd8f-e107-4fc9-90c6-8bb6127a1dbe" providerId="AD" clId="Web-{0A92EC65-CD5C-4FD0-BED6-B845D28149D5}" dt="2024-01-24T10:55:25.302" v="328" actId="20577"/>
        <pc:sldMkLst>
          <pc:docMk/>
          <pc:sldMk cId="4207825303" sldId="294"/>
        </pc:sldMkLst>
        <pc:spChg chg="mod">
          <ac:chgData name="FRANCISCO ANDRES CARO ALBARRAN" userId="S::fracaralb@alum.us.es::20a1fd8f-e107-4fc9-90c6-8bb6127a1dbe" providerId="AD" clId="Web-{0A92EC65-CD5C-4FD0-BED6-B845D28149D5}" dt="2024-01-24T10:54:28.502" v="305" actId="20577"/>
          <ac:spMkLst>
            <pc:docMk/>
            <pc:sldMk cId="4207825303" sldId="294"/>
            <ac:spMk id="2" creationId="{97C523D8-C4E1-7DDA-55F1-79528D7A9067}"/>
          </ac:spMkLst>
        </pc:spChg>
        <pc:spChg chg="mod">
          <ac:chgData name="FRANCISCO ANDRES CARO ALBARRAN" userId="S::fracaralb@alum.us.es::20a1fd8f-e107-4fc9-90c6-8bb6127a1dbe" providerId="AD" clId="Web-{0A92EC65-CD5C-4FD0-BED6-B845D28149D5}" dt="2024-01-24T10:53:47.281" v="300"/>
          <ac:spMkLst>
            <pc:docMk/>
            <pc:sldMk cId="4207825303" sldId="294"/>
            <ac:spMk id="3" creationId="{5270E438-682C-E151-1CF2-09150895EE21}"/>
          </ac:spMkLst>
        </pc:spChg>
        <pc:spChg chg="mod">
          <ac:chgData name="FRANCISCO ANDRES CARO ALBARRAN" userId="S::fracaralb@alum.us.es::20a1fd8f-e107-4fc9-90c6-8bb6127a1dbe" providerId="AD" clId="Web-{0A92EC65-CD5C-4FD0-BED6-B845D28149D5}" dt="2024-01-24T10:53:47.281" v="300"/>
          <ac:spMkLst>
            <pc:docMk/>
            <pc:sldMk cId="4207825303" sldId="294"/>
            <ac:spMk id="4" creationId="{9A2B0D75-F330-A98B-F343-1425179744B3}"/>
          </ac:spMkLst>
        </pc:spChg>
        <pc:spChg chg="add del">
          <ac:chgData name="FRANCISCO ANDRES CARO ALBARRAN" userId="S::fracaralb@alum.us.es::20a1fd8f-e107-4fc9-90c6-8bb6127a1dbe" providerId="AD" clId="Web-{0A92EC65-CD5C-4FD0-BED6-B845D28149D5}" dt="2024-01-24T10:53:47.343" v="301"/>
          <ac:spMkLst>
            <pc:docMk/>
            <pc:sldMk cId="4207825303" sldId="294"/>
            <ac:spMk id="56" creationId="{7865D7B3-E07C-F26B-0C1F-1A1C62BBA56A}"/>
          </ac:spMkLst>
        </pc:spChg>
        <pc:spChg chg="add">
          <ac:chgData name="FRANCISCO ANDRES CARO ALBARRAN" userId="S::fracaralb@alum.us.es::20a1fd8f-e107-4fc9-90c6-8bb6127a1dbe" providerId="AD" clId="Web-{0A92EC65-CD5C-4FD0-BED6-B845D28149D5}" dt="2024-01-24T10:53:47.343" v="301"/>
          <ac:spMkLst>
            <pc:docMk/>
            <pc:sldMk cId="4207825303" sldId="294"/>
            <ac:spMk id="104" creationId="{2EEF4763-EB4A-4A35-89EB-AD2763B48C3B}"/>
          </ac:spMkLst>
        </pc:spChg>
        <pc:grpChg chg="add del">
          <ac:chgData name="FRANCISCO ANDRES CARO ALBARRAN" userId="S::fracaralb@alum.us.es::20a1fd8f-e107-4fc9-90c6-8bb6127a1dbe" providerId="AD" clId="Web-{0A92EC65-CD5C-4FD0-BED6-B845D28149D5}" dt="2024-01-24T10:53:47.343" v="301"/>
          <ac:grpSpMkLst>
            <pc:docMk/>
            <pc:sldMk cId="4207825303" sldId="294"/>
            <ac:grpSpMk id="15" creationId="{1E68AF61-E187-3490-D09C-0AB2AA691ADC}"/>
          </ac:grpSpMkLst>
        </pc:grpChg>
        <pc:grpChg chg="add del">
          <ac:chgData name="FRANCISCO ANDRES CARO ALBARRAN" userId="S::fracaralb@alum.us.es::20a1fd8f-e107-4fc9-90c6-8bb6127a1dbe" providerId="AD" clId="Web-{0A92EC65-CD5C-4FD0-BED6-B845D28149D5}" dt="2024-01-24T10:53:47.281" v="300"/>
          <ac:grpSpMkLst>
            <pc:docMk/>
            <pc:sldMk cId="4207825303" sldId="294"/>
            <ac:grpSpMk id="63" creationId="{96FA2727-C33B-44D1-885B-76DC0424E577}"/>
          </ac:grpSpMkLst>
        </pc:grpChg>
        <pc:grpChg chg="add">
          <ac:chgData name="FRANCISCO ANDRES CARO ALBARRAN" userId="S::fracaralb@alum.us.es::20a1fd8f-e107-4fc9-90c6-8bb6127a1dbe" providerId="AD" clId="Web-{0A92EC65-CD5C-4FD0-BED6-B845D28149D5}" dt="2024-01-24T10:53:47.343" v="301"/>
          <ac:grpSpMkLst>
            <pc:docMk/>
            <pc:sldMk cId="4207825303" sldId="294"/>
            <ac:grpSpMk id="106" creationId="{96FA2727-C33B-44D1-885B-76DC0424E577}"/>
          </ac:grpSpMkLst>
        </pc:grpChg>
        <pc:graphicFrameChg chg="mod modGraphic">
          <ac:chgData name="FRANCISCO ANDRES CARO ALBARRAN" userId="S::fracaralb@alum.us.es::20a1fd8f-e107-4fc9-90c6-8bb6127a1dbe" providerId="AD" clId="Web-{0A92EC65-CD5C-4FD0-BED6-B845D28149D5}" dt="2024-01-24T10:55:25.302" v="328" actId="20577"/>
          <ac:graphicFrameMkLst>
            <pc:docMk/>
            <pc:sldMk cId="4207825303" sldId="294"/>
            <ac:graphicFrameMk id="9" creationId="{EEDC7572-5A97-C973-DFD5-53B5C3BF8160}"/>
          </ac:graphicFrameMkLst>
        </pc:graphicFrameChg>
        <pc:picChg chg="add del">
          <ac:chgData name="FRANCISCO ANDRES CARO ALBARRAN" userId="S::fracaralb@alum.us.es::20a1fd8f-e107-4fc9-90c6-8bb6127a1dbe" providerId="AD" clId="Web-{0A92EC65-CD5C-4FD0-BED6-B845D28149D5}" dt="2024-01-24T10:53:47.343" v="301"/>
          <ac:picMkLst>
            <pc:docMk/>
            <pc:sldMk cId="4207825303" sldId="294"/>
            <ac:picMk id="13" creationId="{F3DF8D54-8EBF-9ACE-C25E-B7D801F09C13}"/>
          </ac:picMkLst>
        </pc:picChg>
        <pc:picChg chg="add del">
          <ac:chgData name="FRANCISCO ANDRES CARO ALBARRAN" userId="S::fracaralb@alum.us.es::20a1fd8f-e107-4fc9-90c6-8bb6127a1dbe" providerId="AD" clId="Web-{0A92EC65-CD5C-4FD0-BED6-B845D28149D5}" dt="2024-01-24T10:53:47.281" v="300"/>
          <ac:picMkLst>
            <pc:docMk/>
            <pc:sldMk cId="4207825303" sldId="294"/>
            <ac:picMk id="61" creationId="{174E31E4-530B-4247-962C-F46F5F66DFFB}"/>
          </ac:picMkLst>
        </pc:picChg>
        <pc:picChg chg="add">
          <ac:chgData name="FRANCISCO ANDRES CARO ALBARRAN" userId="S::fracaralb@alum.us.es::20a1fd8f-e107-4fc9-90c6-8bb6127a1dbe" providerId="AD" clId="Web-{0A92EC65-CD5C-4FD0-BED6-B845D28149D5}" dt="2024-01-24T10:53:47.343" v="301"/>
          <ac:picMkLst>
            <pc:docMk/>
            <pc:sldMk cId="4207825303" sldId="294"/>
            <ac:picMk id="105" creationId="{174E31E4-530B-4247-962C-F46F5F66DFFB}"/>
          </ac:picMkLst>
        </pc:picChg>
      </pc:sldChg>
    </pc:docChg>
  </pc:docChgLst>
  <pc:docChgLst>
    <pc:chgData name="ANGELA BERNAL MARTIN" userId="S::angbermar1@alum.us.es::536a9fa8-23b3-4430-b8af-624354586593" providerId="AD" clId="Web-{2747E02C-C963-44C7-909E-C75FFE340717}"/>
    <pc:docChg chg="modSld">
      <pc:chgData name="ANGELA BERNAL MARTIN" userId="S::angbermar1@alum.us.es::536a9fa8-23b3-4430-b8af-624354586593" providerId="AD" clId="Web-{2747E02C-C963-44C7-909E-C75FFE340717}" dt="2024-01-24T17:40:33.343" v="71" actId="20577"/>
      <pc:docMkLst>
        <pc:docMk/>
      </pc:docMkLst>
      <pc:sldChg chg="modSp">
        <pc:chgData name="ANGELA BERNAL MARTIN" userId="S::angbermar1@alum.us.es::536a9fa8-23b3-4430-b8af-624354586593" providerId="AD" clId="Web-{2747E02C-C963-44C7-909E-C75FFE340717}" dt="2024-01-24T17:29:14.862" v="0" actId="14100"/>
        <pc:sldMkLst>
          <pc:docMk/>
          <pc:sldMk cId="1740355540" sldId="261"/>
        </pc:sldMkLst>
        <pc:spChg chg="mod">
          <ac:chgData name="ANGELA BERNAL MARTIN" userId="S::angbermar1@alum.us.es::536a9fa8-23b3-4430-b8af-624354586593" providerId="AD" clId="Web-{2747E02C-C963-44C7-909E-C75FFE340717}" dt="2024-01-24T17:29:14.862" v="0" actId="14100"/>
          <ac:spMkLst>
            <pc:docMk/>
            <pc:sldMk cId="1740355540" sldId="261"/>
            <ac:spMk id="5" creationId="{AE04DEBF-4AED-1D07-300B-B4BDD63BD963}"/>
          </ac:spMkLst>
        </pc:spChg>
      </pc:sldChg>
      <pc:sldChg chg="modSp">
        <pc:chgData name="ANGELA BERNAL MARTIN" userId="S::angbermar1@alum.us.es::536a9fa8-23b3-4430-b8af-624354586593" providerId="AD" clId="Web-{2747E02C-C963-44C7-909E-C75FFE340717}" dt="2024-01-24T17:40:33.343" v="71" actId="20577"/>
        <pc:sldMkLst>
          <pc:docMk/>
          <pc:sldMk cId="3587136665" sldId="263"/>
        </pc:sldMkLst>
        <pc:spChg chg="mod">
          <ac:chgData name="ANGELA BERNAL MARTIN" userId="S::angbermar1@alum.us.es::536a9fa8-23b3-4430-b8af-624354586593" providerId="AD" clId="Web-{2747E02C-C963-44C7-909E-C75FFE340717}" dt="2024-01-24T17:40:33.343" v="71" actId="20577"/>
          <ac:spMkLst>
            <pc:docMk/>
            <pc:sldMk cId="3587136665" sldId="263"/>
            <ac:spMk id="5" creationId="{AE04DEBF-4AED-1D07-300B-B4BDD63BD963}"/>
          </ac:spMkLst>
        </pc:spChg>
      </pc:sldChg>
      <pc:sldChg chg="modSp">
        <pc:chgData name="ANGELA BERNAL MARTIN" userId="S::angbermar1@alum.us.es::536a9fa8-23b3-4430-b8af-624354586593" providerId="AD" clId="Web-{2747E02C-C963-44C7-909E-C75FFE340717}" dt="2024-01-24T17:30:52.428" v="6" actId="20577"/>
        <pc:sldMkLst>
          <pc:docMk/>
          <pc:sldMk cId="694675515" sldId="267"/>
        </pc:sldMkLst>
        <pc:spChg chg="mod">
          <ac:chgData name="ANGELA BERNAL MARTIN" userId="S::angbermar1@alum.us.es::536a9fa8-23b3-4430-b8af-624354586593" providerId="AD" clId="Web-{2747E02C-C963-44C7-909E-C75FFE340717}" dt="2024-01-24T17:30:52.428" v="6" actId="20577"/>
          <ac:spMkLst>
            <pc:docMk/>
            <pc:sldMk cId="694675515" sldId="267"/>
            <ac:spMk id="4" creationId="{3FD3BE7A-5038-82EC-AB4F-CC9D8ED29F4C}"/>
          </ac:spMkLst>
        </pc:spChg>
      </pc:sldChg>
      <pc:sldChg chg="addSp delSp modSp mod setBg setClrOvrMap">
        <pc:chgData name="ANGELA BERNAL MARTIN" userId="S::angbermar1@alum.us.es::536a9fa8-23b3-4430-b8af-624354586593" providerId="AD" clId="Web-{2747E02C-C963-44C7-909E-C75FFE340717}" dt="2024-01-24T17:39:17.575" v="64" actId="20577"/>
        <pc:sldMkLst>
          <pc:docMk/>
          <pc:sldMk cId="3620547771" sldId="270"/>
        </pc:sldMkLst>
        <pc:spChg chg="mod">
          <ac:chgData name="ANGELA BERNAL MARTIN" userId="S::angbermar1@alum.us.es::536a9fa8-23b3-4430-b8af-624354586593" providerId="AD" clId="Web-{2747E02C-C963-44C7-909E-C75FFE340717}" dt="2024-01-24T17:35:17.408" v="25"/>
          <ac:spMkLst>
            <pc:docMk/>
            <pc:sldMk cId="3620547771" sldId="270"/>
            <ac:spMk id="2" creationId="{6CDCEF09-5AF7-AF63-0DFC-773A08E0A260}"/>
          </ac:spMkLst>
        </pc:spChg>
        <pc:spChg chg="add del">
          <ac:chgData name="ANGELA BERNAL MARTIN" userId="S::angbermar1@alum.us.es::536a9fa8-23b3-4430-b8af-624354586593" providerId="AD" clId="Web-{2747E02C-C963-44C7-909E-C75FFE340717}" dt="2024-01-24T17:35:17.455" v="26"/>
          <ac:spMkLst>
            <pc:docMk/>
            <pc:sldMk cId="3620547771" sldId="270"/>
            <ac:spMk id="3" creationId="{5C0411DB-7469-7655-F17D-738709B99EDB}"/>
          </ac:spMkLst>
        </pc:spChg>
        <pc:spChg chg="mod">
          <ac:chgData name="ANGELA BERNAL MARTIN" userId="S::angbermar1@alum.us.es::536a9fa8-23b3-4430-b8af-624354586593" providerId="AD" clId="Web-{2747E02C-C963-44C7-909E-C75FFE340717}" dt="2024-01-24T17:35:17.408" v="25"/>
          <ac:spMkLst>
            <pc:docMk/>
            <pc:sldMk cId="3620547771" sldId="270"/>
            <ac:spMk id="4" creationId="{271806C3-9A3A-A3E4-C3E9-F6D031DB10FF}"/>
          </ac:spMkLst>
        </pc:spChg>
        <pc:spChg chg="mod">
          <ac:chgData name="ANGELA BERNAL MARTIN" userId="S::angbermar1@alum.us.es::536a9fa8-23b3-4430-b8af-624354586593" providerId="AD" clId="Web-{2747E02C-C963-44C7-909E-C75FFE340717}" dt="2024-01-24T17:39:17.575" v="64" actId="20577"/>
          <ac:spMkLst>
            <pc:docMk/>
            <pc:sldMk cId="3620547771" sldId="270"/>
            <ac:spMk id="53" creationId="{3CD2CB3A-BB8B-C4D3-5EA1-5996F1BE6D45}"/>
          </ac:spMkLst>
        </pc:spChg>
        <pc:spChg chg="add del">
          <ac:chgData name="ANGELA BERNAL MARTIN" userId="S::angbermar1@alum.us.es::536a9fa8-23b3-4430-b8af-624354586593" providerId="AD" clId="Web-{2747E02C-C963-44C7-909E-C75FFE340717}" dt="2024-01-24T17:35:17.455" v="26"/>
          <ac:spMkLst>
            <pc:docMk/>
            <pc:sldMk cId="3620547771" sldId="270"/>
            <ac:spMk id="58" creationId="{B61375F2-60B1-44ED-B60A-019C4BD5A62A}"/>
          </ac:spMkLst>
        </pc:spChg>
        <pc:spChg chg="add del">
          <ac:chgData name="ANGELA BERNAL MARTIN" userId="S::angbermar1@alum.us.es::536a9fa8-23b3-4430-b8af-624354586593" providerId="AD" clId="Web-{2747E02C-C963-44C7-909E-C75FFE340717}" dt="2024-01-24T17:35:17.408" v="25"/>
          <ac:spMkLst>
            <pc:docMk/>
            <pc:sldMk cId="3620547771" sldId="270"/>
            <ac:spMk id="104" creationId="{54B9C16B-AC4A-44ED-9075-F76549B46E7C}"/>
          </ac:spMkLst>
        </pc:spChg>
        <pc:spChg chg="add del">
          <ac:chgData name="ANGELA BERNAL MARTIN" userId="S::angbermar1@alum.us.es::536a9fa8-23b3-4430-b8af-624354586593" providerId="AD" clId="Web-{2747E02C-C963-44C7-909E-C75FFE340717}" dt="2024-01-24T17:33:41.982" v="17"/>
          <ac:spMkLst>
            <pc:docMk/>
            <pc:sldMk cId="3620547771" sldId="270"/>
            <ac:spMk id="105" creationId="{54B9C16B-AC4A-44ED-9075-F76549B46E7C}"/>
          </ac:spMkLst>
        </pc:spChg>
        <pc:spChg chg="add del">
          <ac:chgData name="ANGELA BERNAL MARTIN" userId="S::angbermar1@alum.us.es::536a9fa8-23b3-4430-b8af-624354586593" providerId="AD" clId="Web-{2747E02C-C963-44C7-909E-C75FFE340717}" dt="2024-01-24T17:33:41.982" v="17"/>
          <ac:spMkLst>
            <pc:docMk/>
            <pc:sldMk cId="3620547771" sldId="270"/>
            <ac:spMk id="138" creationId="{B53044DC-4918-43DA-B49D-91673C6C9485}"/>
          </ac:spMkLst>
        </pc:spChg>
        <pc:spChg chg="add del">
          <ac:chgData name="ANGELA BERNAL MARTIN" userId="S::angbermar1@alum.us.es::536a9fa8-23b3-4430-b8af-624354586593" providerId="AD" clId="Web-{2747E02C-C963-44C7-909E-C75FFE340717}" dt="2024-01-24T17:35:17.408" v="25"/>
          <ac:spMkLst>
            <pc:docMk/>
            <pc:sldMk cId="3620547771" sldId="270"/>
            <ac:spMk id="139" creationId="{B53044DC-4918-43DA-B49D-91673C6C9485}"/>
          </ac:spMkLst>
        </pc:spChg>
        <pc:spChg chg="add del">
          <ac:chgData name="ANGELA BERNAL MARTIN" userId="S::angbermar1@alum.us.es::536a9fa8-23b3-4430-b8af-624354586593" providerId="AD" clId="Web-{2747E02C-C963-44C7-909E-C75FFE340717}" dt="2024-01-24T17:34:21.578" v="21"/>
          <ac:spMkLst>
            <pc:docMk/>
            <pc:sldMk cId="3620547771" sldId="270"/>
            <ac:spMk id="150" creationId="{C0170EB2-D797-4D4E-9C08-A165F6A14FC4}"/>
          </ac:spMkLst>
        </pc:spChg>
        <pc:spChg chg="add del">
          <ac:chgData name="ANGELA BERNAL MARTIN" userId="S::angbermar1@alum.us.es::536a9fa8-23b3-4430-b8af-624354586593" providerId="AD" clId="Web-{2747E02C-C963-44C7-909E-C75FFE340717}" dt="2024-01-24T17:34:01.749" v="19"/>
          <ac:spMkLst>
            <pc:docMk/>
            <pc:sldMk cId="3620547771" sldId="270"/>
            <ac:spMk id="171" creationId="{C6270675-9512-4978-8583-36659256EE23}"/>
          </ac:spMkLst>
        </pc:spChg>
        <pc:spChg chg="add del">
          <ac:chgData name="ANGELA BERNAL MARTIN" userId="S::angbermar1@alum.us.es::536a9fa8-23b3-4430-b8af-624354586593" providerId="AD" clId="Web-{2747E02C-C963-44C7-909E-C75FFE340717}" dt="2024-01-24T17:34:21.578" v="21"/>
          <ac:spMkLst>
            <pc:docMk/>
            <pc:sldMk cId="3620547771" sldId="270"/>
            <ac:spMk id="174" creationId="{8A0A9431-2A3C-49F3-B6F6-720209A22FC4}"/>
          </ac:spMkLst>
        </pc:spChg>
        <pc:spChg chg="add">
          <ac:chgData name="ANGELA BERNAL MARTIN" userId="S::angbermar1@alum.us.es::536a9fa8-23b3-4430-b8af-624354586593" providerId="AD" clId="Web-{2747E02C-C963-44C7-909E-C75FFE340717}" dt="2024-01-24T17:35:17.455" v="26"/>
          <ac:spMkLst>
            <pc:docMk/>
            <pc:sldMk cId="3620547771" sldId="270"/>
            <ac:spMk id="178" creationId="{C6270675-9512-4978-8583-36659256EE23}"/>
          </ac:spMkLst>
        </pc:spChg>
        <pc:grpChg chg="add del">
          <ac:chgData name="ANGELA BERNAL MARTIN" userId="S::angbermar1@alum.us.es::536a9fa8-23b3-4430-b8af-624354586593" providerId="AD" clId="Web-{2747E02C-C963-44C7-909E-C75FFE340717}" dt="2024-01-24T17:35:17.455" v="26"/>
          <ac:grpSpMkLst>
            <pc:docMk/>
            <pc:sldMk cId="3620547771" sldId="270"/>
            <ac:grpSpMk id="60" creationId="{4ADB9295-9645-4BF2-ADFD-75800B7FAD06}"/>
          </ac:grpSpMkLst>
        </pc:grpChg>
        <pc:grpChg chg="add del">
          <ac:chgData name="ANGELA BERNAL MARTIN" userId="S::angbermar1@alum.us.es::536a9fa8-23b3-4430-b8af-624354586593" providerId="AD" clId="Web-{2747E02C-C963-44C7-909E-C75FFE340717}" dt="2024-01-24T17:35:17.455" v="26"/>
          <ac:grpSpMkLst>
            <pc:docMk/>
            <pc:sldMk cId="3620547771" sldId="270"/>
            <ac:grpSpMk id="89" creationId="{B485B3F6-654D-4842-A2DE-677D12FED460}"/>
          </ac:grpSpMkLst>
        </pc:grpChg>
        <pc:grpChg chg="add del">
          <ac:chgData name="ANGELA BERNAL MARTIN" userId="S::angbermar1@alum.us.es::536a9fa8-23b3-4430-b8af-624354586593" providerId="AD" clId="Web-{2747E02C-C963-44C7-909E-C75FFE340717}" dt="2024-01-24T17:35:17.408" v="25"/>
          <ac:grpSpMkLst>
            <pc:docMk/>
            <pc:sldMk cId="3620547771" sldId="270"/>
            <ac:grpSpMk id="106" creationId="{62A2FEB6-F419-4684-9ABC-9E32E012E8B7}"/>
          </ac:grpSpMkLst>
        </pc:grpChg>
        <pc:grpChg chg="add del">
          <ac:chgData name="ANGELA BERNAL MARTIN" userId="S::angbermar1@alum.us.es::536a9fa8-23b3-4430-b8af-624354586593" providerId="AD" clId="Web-{2747E02C-C963-44C7-909E-C75FFE340717}" dt="2024-01-24T17:33:41.982" v="17"/>
          <ac:grpSpMkLst>
            <pc:docMk/>
            <pc:sldMk cId="3620547771" sldId="270"/>
            <ac:grpSpMk id="107" creationId="{62A2FEB6-F419-4684-9ABC-9E32E012E8B7}"/>
          </ac:grpSpMkLst>
        </pc:grpChg>
        <pc:grpChg chg="add del">
          <ac:chgData name="ANGELA BERNAL MARTIN" userId="S::angbermar1@alum.us.es::536a9fa8-23b3-4430-b8af-624354586593" providerId="AD" clId="Web-{2747E02C-C963-44C7-909E-C75FFE340717}" dt="2024-01-24T17:34:21.578" v="21"/>
          <ac:grpSpMkLst>
            <pc:docMk/>
            <pc:sldMk cId="3620547771" sldId="270"/>
            <ac:grpSpMk id="109" creationId="{BC3AB4E7-FF55-4CA6-B4C7-4E0E25F28386}"/>
          </ac:grpSpMkLst>
        </pc:grpChg>
        <pc:grpChg chg="add del">
          <ac:chgData name="ANGELA BERNAL MARTIN" userId="S::angbermar1@alum.us.es::536a9fa8-23b3-4430-b8af-624354586593" providerId="AD" clId="Web-{2747E02C-C963-44C7-909E-C75FFE340717}" dt="2024-01-24T17:33:41.982" v="17"/>
          <ac:grpSpMkLst>
            <pc:docMk/>
            <pc:sldMk cId="3620547771" sldId="270"/>
            <ac:grpSpMk id="140" creationId="{1DCE6B36-1420-43AB-86CF-4E653A517B9C}"/>
          </ac:grpSpMkLst>
        </pc:grpChg>
        <pc:grpChg chg="add del">
          <ac:chgData name="ANGELA BERNAL MARTIN" userId="S::angbermar1@alum.us.es::536a9fa8-23b3-4430-b8af-624354586593" providerId="AD" clId="Web-{2747E02C-C963-44C7-909E-C75FFE340717}" dt="2024-01-24T17:35:17.408" v="25"/>
          <ac:grpSpMkLst>
            <pc:docMk/>
            <pc:sldMk cId="3620547771" sldId="270"/>
            <ac:grpSpMk id="168" creationId="{1DCE6B36-1420-43AB-86CF-4E653A517B9C}"/>
          </ac:grpSpMkLst>
        </pc:grpChg>
        <pc:grpChg chg="add del">
          <ac:chgData name="ANGELA BERNAL MARTIN" userId="S::angbermar1@alum.us.es::536a9fa8-23b3-4430-b8af-624354586593" providerId="AD" clId="Web-{2747E02C-C963-44C7-909E-C75FFE340717}" dt="2024-01-24T17:34:21.578" v="21"/>
          <ac:grpSpMkLst>
            <pc:docMk/>
            <pc:sldMk cId="3620547771" sldId="270"/>
            <ac:grpSpMk id="177" creationId="{80D8DF97-0106-4A43-B42C-B28CB965763B}"/>
          </ac:grpSpMkLst>
        </pc:grpChg>
        <pc:graphicFrameChg chg="add del">
          <ac:chgData name="ANGELA BERNAL MARTIN" userId="S::angbermar1@alum.us.es::536a9fa8-23b3-4430-b8af-624354586593" providerId="AD" clId="Web-{2747E02C-C963-44C7-909E-C75FFE340717}" dt="2024-01-24T17:33:41.982" v="17"/>
          <ac:graphicFrameMkLst>
            <pc:docMk/>
            <pc:sldMk cId="3620547771" sldId="270"/>
            <ac:graphicFrameMk id="101" creationId="{F2B059F6-A449-53B9-93E8-9410D96E1A30}"/>
          </ac:graphicFrameMkLst>
        </pc:graphicFrameChg>
        <pc:graphicFrameChg chg="add del">
          <ac:chgData name="ANGELA BERNAL MARTIN" userId="S::angbermar1@alum.us.es::536a9fa8-23b3-4430-b8af-624354586593" providerId="AD" clId="Web-{2747E02C-C963-44C7-909E-C75FFE340717}" dt="2024-01-24T17:34:55.985" v="23"/>
          <ac:graphicFrameMkLst>
            <pc:docMk/>
            <pc:sldMk cId="3620547771" sldId="270"/>
            <ac:graphicFrameMk id="102" creationId="{F045BA76-0552-D1F3-12DE-9B9270372EFC}"/>
          </ac:graphicFrameMkLst>
        </pc:graphicFrameChg>
        <pc:graphicFrameChg chg="add del">
          <ac:chgData name="ANGELA BERNAL MARTIN" userId="S::angbermar1@alum.us.es::536a9fa8-23b3-4430-b8af-624354586593" providerId="AD" clId="Web-{2747E02C-C963-44C7-909E-C75FFE340717}" dt="2024-01-24T17:34:01.749" v="19"/>
          <ac:graphicFrameMkLst>
            <pc:docMk/>
            <pc:sldMk cId="3620547771" sldId="270"/>
            <ac:graphicFrameMk id="172" creationId="{1C6039DF-FFFA-A5AD-54E4-5A1AF07FC0BB}"/>
          </ac:graphicFrameMkLst>
        </pc:graphicFrameChg>
        <pc:graphicFrameChg chg="add del">
          <ac:chgData name="ANGELA BERNAL MARTIN" userId="S::angbermar1@alum.us.es::536a9fa8-23b3-4430-b8af-624354586593" providerId="AD" clId="Web-{2747E02C-C963-44C7-909E-C75FFE340717}" dt="2024-01-24T17:35:17.408" v="25"/>
          <ac:graphicFrameMkLst>
            <pc:docMk/>
            <pc:sldMk cId="3620547771" sldId="270"/>
            <ac:graphicFrameMk id="176" creationId="{23D9E0EA-3EB7-659C-3938-06666BF92A9B}"/>
          </ac:graphicFrameMkLst>
        </pc:graphicFrameChg>
        <pc:graphicFrameChg chg="add del">
          <ac:chgData name="ANGELA BERNAL MARTIN" userId="S::angbermar1@alum.us.es::536a9fa8-23b3-4430-b8af-624354586593" providerId="AD" clId="Web-{2747E02C-C963-44C7-909E-C75FFE340717}" dt="2024-01-24T17:34:21.578" v="21"/>
          <ac:graphicFrameMkLst>
            <pc:docMk/>
            <pc:sldMk cId="3620547771" sldId="270"/>
            <ac:graphicFrameMk id="179" creationId="{F7438D58-6759-FD19-3FF9-E572C2E62FD3}"/>
          </ac:graphicFrameMkLst>
        </pc:graphicFrameChg>
        <pc:graphicFrameChg chg="add modGraphic">
          <ac:chgData name="ANGELA BERNAL MARTIN" userId="S::angbermar1@alum.us.es::536a9fa8-23b3-4430-b8af-624354586593" providerId="AD" clId="Web-{2747E02C-C963-44C7-909E-C75FFE340717}" dt="2024-01-24T17:38:42.979" v="63" actId="20577"/>
          <ac:graphicFrameMkLst>
            <pc:docMk/>
            <pc:sldMk cId="3620547771" sldId="270"/>
            <ac:graphicFrameMk id="180" creationId="{F7B59DC4-6E55-7742-5A0F-1E250F705905}"/>
          </ac:graphicFrameMkLst>
        </pc:graphicFrameChg>
        <pc:picChg chg="add del">
          <ac:chgData name="ANGELA BERNAL MARTIN" userId="S::angbermar1@alum.us.es::536a9fa8-23b3-4430-b8af-624354586593" providerId="AD" clId="Web-{2747E02C-C963-44C7-909E-C75FFE340717}" dt="2024-01-24T17:33:41.982" v="17"/>
          <ac:picMkLst>
            <pc:docMk/>
            <pc:sldMk cId="3620547771" sldId="270"/>
            <ac:picMk id="136" creationId="{3E94A106-9341-485C-9057-9D62B2BD083F}"/>
          </ac:picMkLst>
        </pc:picChg>
        <pc:picChg chg="add del">
          <ac:chgData name="ANGELA BERNAL MARTIN" userId="S::angbermar1@alum.us.es::536a9fa8-23b3-4430-b8af-624354586593" providerId="AD" clId="Web-{2747E02C-C963-44C7-909E-C75FFE340717}" dt="2024-01-24T17:35:17.408" v="25"/>
          <ac:picMkLst>
            <pc:docMk/>
            <pc:sldMk cId="3620547771" sldId="270"/>
            <ac:picMk id="137" creationId="{3E94A106-9341-485C-9057-9D62B2BD083F}"/>
          </ac:picMkLst>
        </pc:picChg>
        <pc:picChg chg="add del">
          <ac:chgData name="ANGELA BERNAL MARTIN" userId="S::angbermar1@alum.us.es::536a9fa8-23b3-4430-b8af-624354586593" providerId="AD" clId="Web-{2747E02C-C963-44C7-909E-C75FFE340717}" dt="2024-01-24T17:33:41.982" v="17"/>
          <ac:picMkLst>
            <pc:docMk/>
            <pc:sldMk cId="3620547771" sldId="270"/>
            <ac:picMk id="169" creationId="{9BE36DBF-0333-4D36-A5BF-81FDA2406FE9}"/>
          </ac:picMkLst>
        </pc:picChg>
        <pc:picChg chg="add del">
          <ac:chgData name="ANGELA BERNAL MARTIN" userId="S::angbermar1@alum.us.es::536a9fa8-23b3-4430-b8af-624354586593" providerId="AD" clId="Web-{2747E02C-C963-44C7-909E-C75FFE340717}" dt="2024-01-24T17:35:17.408" v="25"/>
          <ac:picMkLst>
            <pc:docMk/>
            <pc:sldMk cId="3620547771" sldId="270"/>
            <ac:picMk id="173" creationId="{9BE36DBF-0333-4D36-A5BF-81FDA2406FE9}"/>
          </ac:picMkLst>
        </pc:picChg>
        <pc:picChg chg="add del">
          <ac:chgData name="ANGELA BERNAL MARTIN" userId="S::angbermar1@alum.us.es::536a9fa8-23b3-4430-b8af-624354586593" providerId="AD" clId="Web-{2747E02C-C963-44C7-909E-C75FFE340717}" dt="2024-01-24T17:34:21.578" v="21"/>
          <ac:picMkLst>
            <pc:docMk/>
            <pc:sldMk cId="3620547771" sldId="270"/>
            <ac:picMk id="175" creationId="{A85921EA-3A0D-43BC-8CB2-166ABD8BCC6A}"/>
          </ac:picMkLst>
        </pc:picChg>
      </pc:sldChg>
      <pc:sldChg chg="modSp">
        <pc:chgData name="ANGELA BERNAL MARTIN" userId="S::angbermar1@alum.us.es::536a9fa8-23b3-4430-b8af-624354586593" providerId="AD" clId="Web-{2747E02C-C963-44C7-909E-C75FFE340717}" dt="2024-01-24T17:39:36.091" v="66" actId="1076"/>
        <pc:sldMkLst>
          <pc:docMk/>
          <pc:sldMk cId="2586128186" sldId="271"/>
        </pc:sldMkLst>
        <pc:spChg chg="mod">
          <ac:chgData name="ANGELA BERNAL MARTIN" userId="S::angbermar1@alum.us.es::536a9fa8-23b3-4430-b8af-624354586593" providerId="AD" clId="Web-{2747E02C-C963-44C7-909E-C75FFE340717}" dt="2024-01-24T17:39:36.091" v="66" actId="1076"/>
          <ac:spMkLst>
            <pc:docMk/>
            <pc:sldMk cId="2586128186" sldId="271"/>
            <ac:spMk id="53" creationId="{3CD2CB3A-BB8B-C4D3-5EA1-5996F1BE6D45}"/>
          </ac:spMkLst>
        </pc:spChg>
      </pc:sldChg>
      <pc:sldChg chg="modSp">
        <pc:chgData name="ANGELA BERNAL MARTIN" userId="S::angbermar1@alum.us.es::536a9fa8-23b3-4430-b8af-624354586593" providerId="AD" clId="Web-{2747E02C-C963-44C7-909E-C75FFE340717}" dt="2024-01-24T17:31:19.007" v="9" actId="20577"/>
        <pc:sldMkLst>
          <pc:docMk/>
          <pc:sldMk cId="3347799205" sldId="278"/>
        </pc:sldMkLst>
        <pc:spChg chg="mod">
          <ac:chgData name="ANGELA BERNAL MARTIN" userId="S::angbermar1@alum.us.es::536a9fa8-23b3-4430-b8af-624354586593" providerId="AD" clId="Web-{2747E02C-C963-44C7-909E-C75FFE340717}" dt="2024-01-24T17:31:19.007" v="9" actId="20577"/>
          <ac:spMkLst>
            <pc:docMk/>
            <pc:sldMk cId="3347799205" sldId="278"/>
            <ac:spMk id="4" creationId="{EBDB4BA5-0E2C-84EE-A8AF-1FC58D9F43B5}"/>
          </ac:spMkLst>
        </pc:spChg>
      </pc:sldChg>
      <pc:sldChg chg="modSp">
        <pc:chgData name="ANGELA BERNAL MARTIN" userId="S::angbermar1@alum.us.es::536a9fa8-23b3-4430-b8af-624354586593" providerId="AD" clId="Web-{2747E02C-C963-44C7-909E-C75FFE340717}" dt="2024-01-24T17:31:31.570" v="10" actId="20577"/>
        <pc:sldMkLst>
          <pc:docMk/>
          <pc:sldMk cId="3817279670" sldId="279"/>
        </pc:sldMkLst>
        <pc:spChg chg="mod">
          <ac:chgData name="ANGELA BERNAL MARTIN" userId="S::angbermar1@alum.us.es::536a9fa8-23b3-4430-b8af-624354586593" providerId="AD" clId="Web-{2747E02C-C963-44C7-909E-C75FFE340717}" dt="2024-01-24T17:31:31.570" v="10" actId="20577"/>
          <ac:spMkLst>
            <pc:docMk/>
            <pc:sldMk cId="3817279670" sldId="279"/>
            <ac:spMk id="4" creationId="{A7BC4131-C62F-3CAC-4F28-0361CE78A734}"/>
          </ac:spMkLst>
        </pc:spChg>
      </pc:sldChg>
      <pc:sldChg chg="modSp">
        <pc:chgData name="ANGELA BERNAL MARTIN" userId="S::angbermar1@alum.us.es::536a9fa8-23b3-4430-b8af-624354586593" providerId="AD" clId="Web-{2747E02C-C963-44C7-909E-C75FFE340717}" dt="2024-01-24T17:31:42.274" v="11" actId="20577"/>
        <pc:sldMkLst>
          <pc:docMk/>
          <pc:sldMk cId="902444167" sldId="280"/>
        </pc:sldMkLst>
        <pc:spChg chg="mod">
          <ac:chgData name="ANGELA BERNAL MARTIN" userId="S::angbermar1@alum.us.es::536a9fa8-23b3-4430-b8af-624354586593" providerId="AD" clId="Web-{2747E02C-C963-44C7-909E-C75FFE340717}" dt="2024-01-24T17:31:42.274" v="11" actId="20577"/>
          <ac:spMkLst>
            <pc:docMk/>
            <pc:sldMk cId="902444167" sldId="280"/>
            <ac:spMk id="4" creationId="{5EF72CEB-AA7D-38B7-AA1D-4F3889200631}"/>
          </ac:spMkLst>
        </pc:spChg>
      </pc:sldChg>
      <pc:sldChg chg="modSp">
        <pc:chgData name="ANGELA BERNAL MARTIN" userId="S::angbermar1@alum.us.es::536a9fa8-23b3-4430-b8af-624354586593" providerId="AD" clId="Web-{2747E02C-C963-44C7-909E-C75FFE340717}" dt="2024-01-24T17:31:50.774" v="12" actId="20577"/>
        <pc:sldMkLst>
          <pc:docMk/>
          <pc:sldMk cId="3609288068" sldId="281"/>
        </pc:sldMkLst>
        <pc:spChg chg="mod">
          <ac:chgData name="ANGELA BERNAL MARTIN" userId="S::angbermar1@alum.us.es::536a9fa8-23b3-4430-b8af-624354586593" providerId="AD" clId="Web-{2747E02C-C963-44C7-909E-C75FFE340717}" dt="2024-01-24T17:31:50.774" v="12" actId="20577"/>
          <ac:spMkLst>
            <pc:docMk/>
            <pc:sldMk cId="3609288068" sldId="281"/>
            <ac:spMk id="4" creationId="{3DE522F1-CF88-DAB8-8B4E-EAD8E1E15AF0}"/>
          </ac:spMkLst>
        </pc:spChg>
      </pc:sldChg>
      <pc:sldChg chg="modSp">
        <pc:chgData name="ANGELA BERNAL MARTIN" userId="S::angbermar1@alum.us.es::536a9fa8-23b3-4430-b8af-624354586593" providerId="AD" clId="Web-{2747E02C-C963-44C7-909E-C75FFE340717}" dt="2024-01-24T17:32:01.197" v="13" actId="20577"/>
        <pc:sldMkLst>
          <pc:docMk/>
          <pc:sldMk cId="2035426026" sldId="282"/>
        </pc:sldMkLst>
        <pc:spChg chg="mod">
          <ac:chgData name="ANGELA BERNAL MARTIN" userId="S::angbermar1@alum.us.es::536a9fa8-23b3-4430-b8af-624354586593" providerId="AD" clId="Web-{2747E02C-C963-44C7-909E-C75FFE340717}" dt="2024-01-24T17:32:01.197" v="13" actId="20577"/>
          <ac:spMkLst>
            <pc:docMk/>
            <pc:sldMk cId="2035426026" sldId="282"/>
            <ac:spMk id="4" creationId="{FB7D55F4-33B0-AF97-0A85-8E74FFA4E792}"/>
          </ac:spMkLst>
        </pc:spChg>
      </pc:sldChg>
      <pc:sldChg chg="modSp">
        <pc:chgData name="ANGELA BERNAL MARTIN" userId="S::angbermar1@alum.us.es::536a9fa8-23b3-4430-b8af-624354586593" providerId="AD" clId="Web-{2747E02C-C963-44C7-909E-C75FFE340717}" dt="2024-01-24T17:32:13.025" v="14" actId="20577"/>
        <pc:sldMkLst>
          <pc:docMk/>
          <pc:sldMk cId="1911889016" sldId="283"/>
        </pc:sldMkLst>
        <pc:spChg chg="mod">
          <ac:chgData name="ANGELA BERNAL MARTIN" userId="S::angbermar1@alum.us.es::536a9fa8-23b3-4430-b8af-624354586593" providerId="AD" clId="Web-{2747E02C-C963-44C7-909E-C75FFE340717}" dt="2024-01-24T17:32:13.025" v="14" actId="20577"/>
          <ac:spMkLst>
            <pc:docMk/>
            <pc:sldMk cId="1911889016" sldId="283"/>
            <ac:spMk id="4" creationId="{543C9155-8C47-6DB6-C58C-111F8F6E5EEF}"/>
          </ac:spMkLst>
        </pc:spChg>
      </pc:sldChg>
      <pc:sldChg chg="modSp">
        <pc:chgData name="ANGELA BERNAL MARTIN" userId="S::angbermar1@alum.us.es::536a9fa8-23b3-4430-b8af-624354586593" providerId="AD" clId="Web-{2747E02C-C963-44C7-909E-C75FFE340717}" dt="2024-01-24T17:31:09.148" v="8" actId="1076"/>
        <pc:sldMkLst>
          <pc:docMk/>
          <pc:sldMk cId="750411416" sldId="284"/>
        </pc:sldMkLst>
        <pc:spChg chg="mod">
          <ac:chgData name="ANGELA BERNAL MARTIN" userId="S::angbermar1@alum.us.es::536a9fa8-23b3-4430-b8af-624354586593" providerId="AD" clId="Web-{2747E02C-C963-44C7-909E-C75FFE340717}" dt="2024-01-24T17:31:09.148" v="8" actId="1076"/>
          <ac:spMkLst>
            <pc:docMk/>
            <pc:sldMk cId="750411416" sldId="284"/>
            <ac:spMk id="4" creationId="{6DB66E3E-CF33-CEEF-0B02-B07626B0C898}"/>
          </ac:spMkLst>
        </pc:spChg>
      </pc:sldChg>
      <pc:sldChg chg="modSp">
        <pc:chgData name="ANGELA BERNAL MARTIN" userId="S::angbermar1@alum.us.es::536a9fa8-23b3-4430-b8af-624354586593" providerId="AD" clId="Web-{2747E02C-C963-44C7-909E-C75FFE340717}" dt="2024-01-24T17:40:07.045" v="67" actId="20577"/>
        <pc:sldMkLst>
          <pc:docMk/>
          <pc:sldMk cId="1781779073" sldId="288"/>
        </pc:sldMkLst>
        <pc:spChg chg="mod">
          <ac:chgData name="ANGELA BERNAL MARTIN" userId="S::angbermar1@alum.us.es::536a9fa8-23b3-4430-b8af-624354586593" providerId="AD" clId="Web-{2747E02C-C963-44C7-909E-C75FFE340717}" dt="2024-01-24T17:40:07.045" v="67" actId="20577"/>
          <ac:spMkLst>
            <pc:docMk/>
            <pc:sldMk cId="1781779073" sldId="288"/>
            <ac:spMk id="4" creationId="{4A5EC5E9-4933-0F68-00FF-2677F97495B0}"/>
          </ac:spMkLst>
        </pc:spChg>
      </pc:sldChg>
      <pc:sldChg chg="modSp">
        <pc:chgData name="ANGELA BERNAL MARTIN" userId="S::angbermar1@alum.us.es::536a9fa8-23b3-4430-b8af-624354586593" providerId="AD" clId="Web-{2747E02C-C963-44C7-909E-C75FFE340717}" dt="2024-01-24T17:29:37.191" v="2" actId="1076"/>
        <pc:sldMkLst>
          <pc:docMk/>
          <pc:sldMk cId="703901013" sldId="293"/>
        </pc:sldMkLst>
        <pc:spChg chg="mod">
          <ac:chgData name="ANGELA BERNAL MARTIN" userId="S::angbermar1@alum.us.es::536a9fa8-23b3-4430-b8af-624354586593" providerId="AD" clId="Web-{2747E02C-C963-44C7-909E-C75FFE340717}" dt="2024-01-24T17:29:37.191" v="2" actId="1076"/>
          <ac:spMkLst>
            <pc:docMk/>
            <pc:sldMk cId="703901013" sldId="293"/>
            <ac:spMk id="4" creationId="{84E4E656-6493-5361-D213-E1F8F1611A7D}"/>
          </ac:spMkLst>
        </pc:spChg>
      </pc:sldChg>
      <pc:sldChg chg="modSp">
        <pc:chgData name="ANGELA BERNAL MARTIN" userId="S::angbermar1@alum.us.es::536a9fa8-23b3-4430-b8af-624354586593" providerId="AD" clId="Web-{2747E02C-C963-44C7-909E-C75FFE340717}" dt="2024-01-24T17:30:22.833" v="5" actId="1076"/>
        <pc:sldMkLst>
          <pc:docMk/>
          <pc:sldMk cId="4207825303" sldId="294"/>
        </pc:sldMkLst>
        <pc:spChg chg="mod">
          <ac:chgData name="ANGELA BERNAL MARTIN" userId="S::angbermar1@alum.us.es::536a9fa8-23b3-4430-b8af-624354586593" providerId="AD" clId="Web-{2747E02C-C963-44C7-909E-C75FFE340717}" dt="2024-01-24T17:30:22.833" v="5" actId="1076"/>
          <ac:spMkLst>
            <pc:docMk/>
            <pc:sldMk cId="4207825303" sldId="294"/>
            <ac:spMk id="4" creationId="{9A2B0D75-F330-A98B-F343-1425179744B3}"/>
          </ac:spMkLst>
        </pc:spChg>
      </pc:sldChg>
      <pc:sldChg chg="modSp">
        <pc:chgData name="ANGELA BERNAL MARTIN" userId="S::angbermar1@alum.us.es::536a9fa8-23b3-4430-b8af-624354586593" providerId="AD" clId="Web-{2747E02C-C963-44C7-909E-C75FFE340717}" dt="2024-01-24T17:32:26.432" v="15" actId="20577"/>
        <pc:sldMkLst>
          <pc:docMk/>
          <pc:sldMk cId="2944188009" sldId="305"/>
        </pc:sldMkLst>
        <pc:spChg chg="mod">
          <ac:chgData name="ANGELA BERNAL MARTIN" userId="S::angbermar1@alum.us.es::536a9fa8-23b3-4430-b8af-624354586593" providerId="AD" clId="Web-{2747E02C-C963-44C7-909E-C75FFE340717}" dt="2024-01-24T17:32:26.432" v="15" actId="20577"/>
          <ac:spMkLst>
            <pc:docMk/>
            <pc:sldMk cId="2944188009" sldId="305"/>
            <ac:spMk id="4" creationId="{21AD4F7B-298C-4FB3-A9F2-BE5817FAD6C2}"/>
          </ac:spMkLst>
        </pc:spChg>
      </pc:sldChg>
    </pc:docChg>
  </pc:docChgLst>
  <pc:docChgLst>
    <pc:chgData name="EUGENIA CHANG MORENO LAMADRID" userId="S::eugmorlam@alum.us.es::ba404ca9-5b1b-4aaf-8971-44ec401256d1" providerId="AD" clId="Web-{28CAD09F-0002-444C-9E89-E64D917F8F7C}"/>
    <pc:docChg chg="addSld modSld">
      <pc:chgData name="EUGENIA CHANG MORENO LAMADRID" userId="S::eugmorlam@alum.us.es::ba404ca9-5b1b-4aaf-8971-44ec401256d1" providerId="AD" clId="Web-{28CAD09F-0002-444C-9E89-E64D917F8F7C}" dt="2024-01-24T17:40:48.188" v="166" actId="1076"/>
      <pc:docMkLst>
        <pc:docMk/>
      </pc:docMkLst>
      <pc:sldChg chg="addSp modSp">
        <pc:chgData name="EUGENIA CHANG MORENO LAMADRID" userId="S::eugmorlam@alum.us.es::ba404ca9-5b1b-4aaf-8971-44ec401256d1" providerId="AD" clId="Web-{28CAD09F-0002-444C-9E89-E64D917F8F7C}" dt="2024-01-24T17:39:31.888" v="152" actId="20577"/>
        <pc:sldMkLst>
          <pc:docMk/>
          <pc:sldMk cId="3325849284" sldId="276"/>
        </pc:sldMkLst>
        <pc:spChg chg="add mod">
          <ac:chgData name="EUGENIA CHANG MORENO LAMADRID" userId="S::eugmorlam@alum.us.es::ba404ca9-5b1b-4aaf-8971-44ec401256d1" providerId="AD" clId="Web-{28CAD09F-0002-444C-9E89-E64D917F8F7C}" dt="2024-01-24T17:39:31.888" v="152" actId="20577"/>
          <ac:spMkLst>
            <pc:docMk/>
            <pc:sldMk cId="3325849284" sldId="276"/>
            <ac:spMk id="2" creationId="{EE5FAB43-9B9E-95AE-5641-17ACE5089072}"/>
          </ac:spMkLst>
        </pc:spChg>
        <pc:spChg chg="add mod">
          <ac:chgData name="EUGENIA CHANG MORENO LAMADRID" userId="S::eugmorlam@alum.us.es::ba404ca9-5b1b-4aaf-8971-44ec401256d1" providerId="AD" clId="Web-{28CAD09F-0002-444C-9E89-E64D917F8F7C}" dt="2024-01-24T17:32:13.465" v="70" actId="1076"/>
          <ac:spMkLst>
            <pc:docMk/>
            <pc:sldMk cId="3325849284" sldId="276"/>
            <ac:spMk id="3" creationId="{EA52490A-DE0C-9458-BD29-EE054BC7FAA5}"/>
          </ac:spMkLst>
        </pc:spChg>
        <pc:spChg chg="add mod">
          <ac:chgData name="EUGENIA CHANG MORENO LAMADRID" userId="S::eugmorlam@alum.us.es::ba404ca9-5b1b-4aaf-8971-44ec401256d1" providerId="AD" clId="Web-{28CAD09F-0002-444C-9E89-E64D917F8F7C}" dt="2024-01-24T17:35:02.894" v="97" actId="1076"/>
          <ac:spMkLst>
            <pc:docMk/>
            <pc:sldMk cId="3325849284" sldId="276"/>
            <ac:spMk id="4" creationId="{88EAA3B2-0540-DA38-4338-773F7A7D0655}"/>
          </ac:spMkLst>
        </pc:spChg>
        <pc:spChg chg="mod">
          <ac:chgData name="EUGENIA CHANG MORENO LAMADRID" userId="S::eugmorlam@alum.us.es::ba404ca9-5b1b-4aaf-8971-44ec401256d1" providerId="AD" clId="Web-{28CAD09F-0002-444C-9E89-E64D917F8F7C}" dt="2024-01-24T17:39:25.403" v="147" actId="20577"/>
          <ac:spMkLst>
            <pc:docMk/>
            <pc:sldMk cId="3325849284" sldId="276"/>
            <ac:spMk id="54" creationId="{D40058A4-F7F9-77C8-4014-48ADDD25D6CE}"/>
          </ac:spMkLst>
        </pc:spChg>
        <pc:spChg chg="mod">
          <ac:chgData name="EUGENIA CHANG MORENO LAMADRID" userId="S::eugmorlam@alum.us.es::ba404ca9-5b1b-4aaf-8971-44ec401256d1" providerId="AD" clId="Web-{28CAD09F-0002-444C-9E89-E64D917F8F7C}" dt="2024-01-24T17:33:35" v="90" actId="1076"/>
          <ac:spMkLst>
            <pc:docMk/>
            <pc:sldMk cId="3325849284" sldId="276"/>
            <ac:spMk id="56" creationId="{DD120DF8-3C16-ECA6-7D89-256C9823FDE3}"/>
          </ac:spMkLst>
        </pc:spChg>
        <pc:spChg chg="mod">
          <ac:chgData name="EUGENIA CHANG MORENO LAMADRID" userId="S::eugmorlam@alum.us.es::ba404ca9-5b1b-4aaf-8971-44ec401256d1" providerId="AD" clId="Web-{28CAD09F-0002-444C-9E89-E64D917F8F7C}" dt="2024-01-24T17:32:16.872" v="71" actId="1076"/>
          <ac:spMkLst>
            <pc:docMk/>
            <pc:sldMk cId="3325849284" sldId="276"/>
            <ac:spMk id="60" creationId="{C111AA0A-3BF9-FA2D-B341-E60059E40120}"/>
          </ac:spMkLst>
        </pc:spChg>
        <pc:spChg chg="mod">
          <ac:chgData name="EUGENIA CHANG MORENO LAMADRID" userId="S::eugmorlam@alum.us.es::ba404ca9-5b1b-4aaf-8971-44ec401256d1" providerId="AD" clId="Web-{28CAD09F-0002-444C-9E89-E64D917F8F7C}" dt="2024-01-24T17:39:28.372" v="149" actId="20577"/>
          <ac:spMkLst>
            <pc:docMk/>
            <pc:sldMk cId="3325849284" sldId="276"/>
            <ac:spMk id="62" creationId="{E4B9102C-D2E0-7F8C-0C4E-01AE428442A6}"/>
          </ac:spMkLst>
        </pc:spChg>
        <pc:spChg chg="mod">
          <ac:chgData name="EUGENIA CHANG MORENO LAMADRID" userId="S::eugmorlam@alum.us.es::ba404ca9-5b1b-4aaf-8971-44ec401256d1" providerId="AD" clId="Web-{28CAD09F-0002-444C-9E89-E64D917F8F7C}" dt="2024-01-24T17:31:45.918" v="64" actId="1076"/>
          <ac:spMkLst>
            <pc:docMk/>
            <pc:sldMk cId="3325849284" sldId="276"/>
            <ac:spMk id="64" creationId="{D4F1FBFE-CF8A-EFA4-D322-2DDF319B07FF}"/>
          </ac:spMkLst>
        </pc:spChg>
        <pc:spChg chg="mod">
          <ac:chgData name="EUGENIA CHANG MORENO LAMADRID" userId="S::eugmorlam@alum.us.es::ba404ca9-5b1b-4aaf-8971-44ec401256d1" providerId="AD" clId="Web-{28CAD09F-0002-444C-9E89-E64D917F8F7C}" dt="2024-01-24T17:33:21.843" v="87" actId="20577"/>
          <ac:spMkLst>
            <pc:docMk/>
            <pc:sldMk cId="3325849284" sldId="276"/>
            <ac:spMk id="66" creationId="{B8AB49DA-8AEB-2F19-9156-157FDF8AD41D}"/>
          </ac:spMkLst>
        </pc:spChg>
      </pc:sldChg>
      <pc:sldChg chg="addSp delSp modSp">
        <pc:chgData name="EUGENIA CHANG MORENO LAMADRID" userId="S::eugmorlam@alum.us.es::ba404ca9-5b1b-4aaf-8971-44ec401256d1" providerId="AD" clId="Web-{28CAD09F-0002-444C-9E89-E64D917F8F7C}" dt="2024-01-24T17:40:48.188" v="166" actId="1076"/>
        <pc:sldMkLst>
          <pc:docMk/>
          <pc:sldMk cId="2944188009" sldId="305"/>
        </pc:sldMkLst>
        <pc:spChg chg="add del mod">
          <ac:chgData name="EUGENIA CHANG MORENO LAMADRID" userId="S::eugmorlam@alum.us.es::ba404ca9-5b1b-4aaf-8971-44ec401256d1" providerId="AD" clId="Web-{28CAD09F-0002-444C-9E89-E64D917F8F7C}" dt="2024-01-24T17:36:15.849" v="106"/>
          <ac:spMkLst>
            <pc:docMk/>
            <pc:sldMk cId="2944188009" sldId="305"/>
            <ac:spMk id="2" creationId="{9CD61137-4D21-58D2-6DDF-848F2B032BBB}"/>
          </ac:spMkLst>
        </pc:spChg>
        <pc:picChg chg="del">
          <ac:chgData name="EUGENIA CHANG MORENO LAMADRID" userId="S::eugmorlam@alum.us.es::ba404ca9-5b1b-4aaf-8971-44ec401256d1" providerId="AD" clId="Web-{28CAD09F-0002-444C-9E89-E64D917F8F7C}" dt="2024-01-24T17:40:03.483" v="153"/>
          <ac:picMkLst>
            <pc:docMk/>
            <pc:sldMk cId="2944188009" sldId="305"/>
            <ac:picMk id="5" creationId="{40995BDD-D6EE-21C9-351F-EBEC126BB622}"/>
          </ac:picMkLst>
        </pc:picChg>
        <pc:picChg chg="add mod">
          <ac:chgData name="EUGENIA CHANG MORENO LAMADRID" userId="S::eugmorlam@alum.us.es::ba404ca9-5b1b-4aaf-8971-44ec401256d1" providerId="AD" clId="Web-{28CAD09F-0002-444C-9E89-E64D917F8F7C}" dt="2024-01-24T17:40:48.188" v="166" actId="1076"/>
          <ac:picMkLst>
            <pc:docMk/>
            <pc:sldMk cId="2944188009" sldId="305"/>
            <ac:picMk id="6" creationId="{3050129A-773E-067B-7815-AEEB140A9ABA}"/>
          </ac:picMkLst>
        </pc:picChg>
      </pc:sldChg>
      <pc:sldChg chg="modSp new">
        <pc:chgData name="EUGENIA CHANG MORENO LAMADRID" userId="S::eugmorlam@alum.us.es::ba404ca9-5b1b-4aaf-8971-44ec401256d1" providerId="AD" clId="Web-{28CAD09F-0002-444C-9E89-E64D917F8F7C}" dt="2024-01-24T17:30:35.227" v="55" actId="20577"/>
        <pc:sldMkLst>
          <pc:docMk/>
          <pc:sldMk cId="4284330270" sldId="308"/>
        </pc:sldMkLst>
        <pc:spChg chg="mod">
          <ac:chgData name="EUGENIA CHANG MORENO LAMADRID" userId="S::eugmorlam@alum.us.es::ba404ca9-5b1b-4aaf-8971-44ec401256d1" providerId="AD" clId="Web-{28CAD09F-0002-444C-9E89-E64D917F8F7C}" dt="2024-01-24T17:30:35.227" v="55" actId="20577"/>
          <ac:spMkLst>
            <pc:docMk/>
            <pc:sldMk cId="4284330270" sldId="308"/>
            <ac:spMk id="2" creationId="{16FED32C-E6DD-76E9-DC0C-425EBCBFF5DD}"/>
          </ac:spMkLst>
        </pc:spChg>
      </pc:sldChg>
    </pc:docChg>
  </pc:docChgLst>
  <pc:docChgLst>
    <pc:chgData name="FELIPE IGLESIAS GONZALEZ" userId="S::feliglgon@alum.us.es::1500727e-bb64-469a-9743-309b44e65afd" providerId="AD" clId="Web-{F95694CB-0FE3-4B6C-9492-23A3A7A5AB8C}"/>
    <pc:docChg chg="modSld">
      <pc:chgData name="FELIPE IGLESIAS GONZALEZ" userId="S::feliglgon@alum.us.es::1500727e-bb64-469a-9743-309b44e65afd" providerId="AD" clId="Web-{F95694CB-0FE3-4B6C-9492-23A3A7A5AB8C}" dt="2024-01-24T09:38:33.609" v="2"/>
      <pc:docMkLst>
        <pc:docMk/>
      </pc:docMkLst>
      <pc:sldChg chg="addSp delSp modSp">
        <pc:chgData name="FELIPE IGLESIAS GONZALEZ" userId="S::feliglgon@alum.us.es::1500727e-bb64-469a-9743-309b44e65afd" providerId="AD" clId="Web-{F95694CB-0FE3-4B6C-9492-23A3A7A5AB8C}" dt="2024-01-24T09:38:33.609" v="2"/>
        <pc:sldMkLst>
          <pc:docMk/>
          <pc:sldMk cId="750411416" sldId="284"/>
        </pc:sldMkLst>
        <pc:spChg chg="add mod">
          <ac:chgData name="FELIPE IGLESIAS GONZALEZ" userId="S::feliglgon@alum.us.es::1500727e-bb64-469a-9743-309b44e65afd" providerId="AD" clId="Web-{F95694CB-0FE3-4B6C-9492-23A3A7A5AB8C}" dt="2024-01-24T09:38:33.609" v="2"/>
          <ac:spMkLst>
            <pc:docMk/>
            <pc:sldMk cId="750411416" sldId="284"/>
            <ac:spMk id="8" creationId="{B93FA7E8-44B2-3A2D-3EA8-170630CA3062}"/>
          </ac:spMkLst>
        </pc:spChg>
        <pc:picChg chg="del">
          <ac:chgData name="FELIPE IGLESIAS GONZALEZ" userId="S::feliglgon@alum.us.es::1500727e-bb64-469a-9743-309b44e65afd" providerId="AD" clId="Web-{F95694CB-0FE3-4B6C-9492-23A3A7A5AB8C}" dt="2024-01-24T09:38:33.609" v="2"/>
          <ac:picMkLst>
            <pc:docMk/>
            <pc:sldMk cId="750411416" sldId="284"/>
            <ac:picMk id="2" creationId="{38A41287-C5B6-11FA-F97B-34AD63D2CF09}"/>
          </ac:picMkLst>
        </pc:picChg>
        <pc:picChg chg="add mod">
          <ac:chgData name="FELIPE IGLESIAS GONZALEZ" userId="S::feliglgon@alum.us.es::1500727e-bb64-469a-9743-309b44e65afd" providerId="AD" clId="Web-{F95694CB-0FE3-4B6C-9492-23A3A7A5AB8C}" dt="2024-01-24T09:38:22.483" v="1" actId="14100"/>
          <ac:picMkLst>
            <pc:docMk/>
            <pc:sldMk cId="750411416" sldId="284"/>
            <ac:picMk id="6" creationId="{B6E71685-E20A-31C0-A53E-13973E97D96D}"/>
          </ac:picMkLst>
        </pc:picChg>
      </pc:sldChg>
    </pc:docChg>
  </pc:docChgLst>
  <pc:docChgLst>
    <pc:chgData name="ALEJANDRO MARTINEZ BURGOS" userId="S::alemarbur@alum.us.es::897ef576-50de-4637-a73d-db93b9d0a505" providerId="AD" clId="Web-{79C0CC47-742B-7189-82E0-A0EAF17CABBC}"/>
    <pc:docChg chg="addSld delSld modSld sldOrd">
      <pc:chgData name="ALEJANDRO MARTINEZ BURGOS" userId="S::alemarbur@alum.us.es::897ef576-50de-4637-a73d-db93b9d0a505" providerId="AD" clId="Web-{79C0CC47-742B-7189-82E0-A0EAF17CABBC}" dt="2024-01-24T09:46:27.667" v="334" actId="1076"/>
      <pc:docMkLst>
        <pc:docMk/>
      </pc:docMkLst>
      <pc:sldChg chg="modSp">
        <pc:chgData name="ALEJANDRO MARTINEZ BURGOS" userId="S::alemarbur@alum.us.es::897ef576-50de-4637-a73d-db93b9d0a505" providerId="AD" clId="Web-{79C0CC47-742B-7189-82E0-A0EAF17CABBC}" dt="2024-01-24T08:42:38.845" v="7" actId="20577"/>
        <pc:sldMkLst>
          <pc:docMk/>
          <pc:sldMk cId="3784996070" sldId="257"/>
        </pc:sldMkLst>
        <pc:spChg chg="mod">
          <ac:chgData name="ALEJANDRO MARTINEZ BURGOS" userId="S::alemarbur@alum.us.es::897ef576-50de-4637-a73d-db93b9d0a505" providerId="AD" clId="Web-{79C0CC47-742B-7189-82E0-A0EAF17CABBC}" dt="2024-01-24T08:42:38.845" v="7" actId="20577"/>
          <ac:spMkLst>
            <pc:docMk/>
            <pc:sldMk cId="3784996070" sldId="257"/>
            <ac:spMk id="43" creationId="{FCD6D21B-8CB0-BFDA-16A9-BF217D21AA64}"/>
          </ac:spMkLst>
        </pc:spChg>
      </pc:sldChg>
      <pc:sldChg chg="ord">
        <pc:chgData name="ALEJANDRO MARTINEZ BURGOS" userId="S::alemarbur@alum.us.es::897ef576-50de-4637-a73d-db93b9d0a505" providerId="AD" clId="Web-{79C0CC47-742B-7189-82E0-A0EAF17CABBC}" dt="2024-01-24T08:44:09.191" v="8"/>
        <pc:sldMkLst>
          <pc:docMk/>
          <pc:sldMk cId="3972022753" sldId="260"/>
        </pc:sldMkLst>
      </pc:sldChg>
      <pc:sldChg chg="addSp delSp modSp add del ord">
        <pc:chgData name="ALEJANDRO MARTINEZ BURGOS" userId="S::alemarbur@alum.us.es::897ef576-50de-4637-a73d-db93b9d0a505" providerId="AD" clId="Web-{79C0CC47-742B-7189-82E0-A0EAF17CABBC}" dt="2024-01-24T09:09:55.414" v="200" actId="1076"/>
        <pc:sldMkLst>
          <pc:docMk/>
          <pc:sldMk cId="694675515" sldId="267"/>
        </pc:sldMkLst>
        <pc:spChg chg="mod">
          <ac:chgData name="ALEJANDRO MARTINEZ BURGOS" userId="S::alemarbur@alum.us.es::897ef576-50de-4637-a73d-db93b9d0a505" providerId="AD" clId="Web-{79C0CC47-742B-7189-82E0-A0EAF17CABBC}" dt="2024-01-24T09:06:56.223" v="197" actId="20577"/>
          <ac:spMkLst>
            <pc:docMk/>
            <pc:sldMk cId="694675515" sldId="267"/>
            <ac:spMk id="5" creationId="{55D3D1E8-FC83-4527-C264-9758756E4F0A}"/>
          </ac:spMkLst>
        </pc:spChg>
        <pc:spChg chg="del">
          <ac:chgData name="ALEJANDRO MARTINEZ BURGOS" userId="S::alemarbur@alum.us.es::897ef576-50de-4637-a73d-db93b9d0a505" providerId="AD" clId="Web-{79C0CC47-742B-7189-82E0-A0EAF17CABBC}" dt="2024-01-24T09:09:51.398" v="198"/>
          <ac:spMkLst>
            <pc:docMk/>
            <pc:sldMk cId="694675515" sldId="267"/>
            <ac:spMk id="6" creationId="{87EBB880-331F-D0D8-8E35-E5F41733E4C3}"/>
          </ac:spMkLst>
        </pc:spChg>
        <pc:picChg chg="add mod ord">
          <ac:chgData name="ALEJANDRO MARTINEZ BURGOS" userId="S::alemarbur@alum.us.es::897ef576-50de-4637-a73d-db93b9d0a505" providerId="AD" clId="Web-{79C0CC47-742B-7189-82E0-A0EAF17CABBC}" dt="2024-01-24T09:09:55.414" v="200" actId="1076"/>
          <ac:picMkLst>
            <pc:docMk/>
            <pc:sldMk cId="694675515" sldId="267"/>
            <ac:picMk id="2" creationId="{9B4E2317-2463-D810-2422-E4726A2D65AA}"/>
          </ac:picMkLst>
        </pc:picChg>
      </pc:sldChg>
      <pc:sldChg chg="addSp delSp modSp ord">
        <pc:chgData name="ALEJANDRO MARTINEZ BURGOS" userId="S::alemarbur@alum.us.es::897ef576-50de-4637-a73d-db93b9d0a505" providerId="AD" clId="Web-{79C0CC47-742B-7189-82E0-A0EAF17CABBC}" dt="2024-01-24T08:56:42.959" v="129"/>
        <pc:sldMkLst>
          <pc:docMk/>
          <pc:sldMk cId="2635896316" sldId="268"/>
        </pc:sldMkLst>
        <pc:spChg chg="del">
          <ac:chgData name="ALEJANDRO MARTINEZ BURGOS" userId="S::alemarbur@alum.us.es::897ef576-50de-4637-a73d-db93b9d0a505" providerId="AD" clId="Web-{79C0CC47-742B-7189-82E0-A0EAF17CABBC}" dt="2024-01-24T08:46:13.850" v="12"/>
          <ac:spMkLst>
            <pc:docMk/>
            <pc:sldMk cId="2635896316" sldId="268"/>
            <ac:spMk id="2" creationId="{6CDCEF09-5AF7-AF63-0DFC-773A08E0A260}"/>
          </ac:spMkLst>
        </pc:spChg>
        <pc:spChg chg="del">
          <ac:chgData name="ALEJANDRO MARTINEZ BURGOS" userId="S::alemarbur@alum.us.es::897ef576-50de-4637-a73d-db93b9d0a505" providerId="AD" clId="Web-{79C0CC47-742B-7189-82E0-A0EAF17CABBC}" dt="2024-01-24T08:46:16.038" v="13"/>
          <ac:spMkLst>
            <pc:docMk/>
            <pc:sldMk cId="2635896316" sldId="268"/>
            <ac:spMk id="3" creationId="{5C0411DB-7469-7655-F17D-738709B99EDB}"/>
          </ac:spMkLst>
        </pc:spChg>
        <pc:spChg chg="add mod">
          <ac:chgData name="ALEJANDRO MARTINEZ BURGOS" userId="S::alemarbur@alum.us.es::897ef576-50de-4637-a73d-db93b9d0a505" providerId="AD" clId="Web-{79C0CC47-742B-7189-82E0-A0EAF17CABBC}" dt="2024-01-24T08:46:23.850" v="15" actId="1076"/>
          <ac:spMkLst>
            <pc:docMk/>
            <pc:sldMk cId="2635896316" sldId="268"/>
            <ac:spMk id="6" creationId="{9FC01A52-4537-CF66-69B3-C3312036E3EF}"/>
          </ac:spMkLst>
        </pc:spChg>
        <pc:spChg chg="add mod">
          <ac:chgData name="ALEJANDRO MARTINEZ BURGOS" userId="S::alemarbur@alum.us.es::897ef576-50de-4637-a73d-db93b9d0a505" providerId="AD" clId="Web-{79C0CC47-742B-7189-82E0-A0EAF17CABBC}" dt="2024-01-24T08:50:25.497" v="53" actId="20577"/>
          <ac:spMkLst>
            <pc:docMk/>
            <pc:sldMk cId="2635896316" sldId="268"/>
            <ac:spMk id="12" creationId="{A46D6625-FD14-D509-FDF6-1B5988CA3DAD}"/>
          </ac:spMkLst>
        </pc:spChg>
        <pc:spChg chg="add mod">
          <ac:chgData name="ALEJANDRO MARTINEZ BURGOS" userId="S::alemarbur@alum.us.es::897ef576-50de-4637-a73d-db93b9d0a505" providerId="AD" clId="Web-{79C0CC47-742B-7189-82E0-A0EAF17CABBC}" dt="2024-01-24T08:50:47.216" v="65" actId="20577"/>
          <ac:spMkLst>
            <pc:docMk/>
            <pc:sldMk cId="2635896316" sldId="268"/>
            <ac:spMk id="13" creationId="{272ABEF7-AFF1-7978-7CAD-680DA9DA443C}"/>
          </ac:spMkLst>
        </pc:spChg>
        <pc:spChg chg="add del">
          <ac:chgData name="ALEJANDRO MARTINEZ BURGOS" userId="S::alemarbur@alum.us.es::897ef576-50de-4637-a73d-db93b9d0a505" providerId="AD" clId="Web-{79C0CC47-742B-7189-82E0-A0EAF17CABBC}" dt="2024-01-24T08:51:01.029" v="67"/>
          <ac:spMkLst>
            <pc:docMk/>
            <pc:sldMk cId="2635896316" sldId="268"/>
            <ac:spMk id="14" creationId="{BF1C3264-2834-317C-1E68-D1671DBE289A}"/>
          </ac:spMkLst>
        </pc:spChg>
        <pc:spChg chg="add del mod">
          <ac:chgData name="ALEJANDRO MARTINEZ BURGOS" userId="S::alemarbur@alum.us.es::897ef576-50de-4637-a73d-db93b9d0a505" providerId="AD" clId="Web-{79C0CC47-742B-7189-82E0-A0EAF17CABBC}" dt="2024-01-24T08:52:38.125" v="79"/>
          <ac:spMkLst>
            <pc:docMk/>
            <pc:sldMk cId="2635896316" sldId="268"/>
            <ac:spMk id="16" creationId="{F258A1BE-D8F8-BC44-8AE3-CC54B13549ED}"/>
          </ac:spMkLst>
        </pc:spChg>
        <pc:spChg chg="add del mod">
          <ac:chgData name="ALEJANDRO MARTINEZ BURGOS" userId="S::alemarbur@alum.us.es::897ef576-50de-4637-a73d-db93b9d0a505" providerId="AD" clId="Web-{79C0CC47-742B-7189-82E0-A0EAF17CABBC}" dt="2024-01-24T08:52:38.500" v="80"/>
          <ac:spMkLst>
            <pc:docMk/>
            <pc:sldMk cId="2635896316" sldId="268"/>
            <ac:spMk id="17" creationId="{7E7CCB36-65AF-CB32-743B-113BA8CAEE8D}"/>
          </ac:spMkLst>
        </pc:spChg>
        <pc:spChg chg="add del mod">
          <ac:chgData name="ALEJANDRO MARTINEZ BURGOS" userId="S::alemarbur@alum.us.es::897ef576-50de-4637-a73d-db93b9d0a505" providerId="AD" clId="Web-{79C0CC47-742B-7189-82E0-A0EAF17CABBC}" dt="2024-01-24T08:53:21.766" v="89"/>
          <ac:spMkLst>
            <pc:docMk/>
            <pc:sldMk cId="2635896316" sldId="268"/>
            <ac:spMk id="18" creationId="{76FD2621-7ECE-B45E-0744-CAE75241F966}"/>
          </ac:spMkLst>
        </pc:spChg>
        <pc:spChg chg="add del mod">
          <ac:chgData name="ALEJANDRO MARTINEZ BURGOS" userId="S::alemarbur@alum.us.es::897ef576-50de-4637-a73d-db93b9d0a505" providerId="AD" clId="Web-{79C0CC47-742B-7189-82E0-A0EAF17CABBC}" dt="2024-01-24T08:53:07.141" v="87"/>
          <ac:spMkLst>
            <pc:docMk/>
            <pc:sldMk cId="2635896316" sldId="268"/>
            <ac:spMk id="19" creationId="{D66BC734-5A31-C3EF-32FF-526E8CE00722}"/>
          </ac:spMkLst>
        </pc:spChg>
        <pc:spChg chg="add del mod">
          <ac:chgData name="ALEJANDRO MARTINEZ BURGOS" userId="S::alemarbur@alum.us.es::897ef576-50de-4637-a73d-db93b9d0a505" providerId="AD" clId="Web-{79C0CC47-742B-7189-82E0-A0EAF17CABBC}" dt="2024-01-24T08:54:26.143" v="104"/>
          <ac:spMkLst>
            <pc:docMk/>
            <pc:sldMk cId="2635896316" sldId="268"/>
            <ac:spMk id="20" creationId="{0D205503-1B02-8099-2E7E-ED6783096491}"/>
          </ac:spMkLst>
        </pc:spChg>
        <pc:spChg chg="add del mod">
          <ac:chgData name="ALEJANDRO MARTINEZ BURGOS" userId="S::alemarbur@alum.us.es::897ef576-50de-4637-a73d-db93b9d0a505" providerId="AD" clId="Web-{79C0CC47-742B-7189-82E0-A0EAF17CABBC}" dt="2024-01-24T08:53:54.298" v="96"/>
          <ac:spMkLst>
            <pc:docMk/>
            <pc:sldMk cId="2635896316" sldId="268"/>
            <ac:spMk id="21" creationId="{DD2223FA-119C-7E33-4B32-1EA12658DB17}"/>
          </ac:spMkLst>
        </pc:spChg>
        <pc:spChg chg="add del mod">
          <ac:chgData name="ALEJANDRO MARTINEZ BURGOS" userId="S::alemarbur@alum.us.es::897ef576-50de-4637-a73d-db93b9d0a505" providerId="AD" clId="Web-{79C0CC47-742B-7189-82E0-A0EAF17CABBC}" dt="2024-01-24T08:54:25.143" v="103"/>
          <ac:spMkLst>
            <pc:docMk/>
            <pc:sldMk cId="2635896316" sldId="268"/>
            <ac:spMk id="22" creationId="{EFE01120-ADF0-5202-31D8-DC2F7F79B555}"/>
          </ac:spMkLst>
        </pc:spChg>
        <pc:spChg chg="add del mod">
          <ac:chgData name="ALEJANDRO MARTINEZ BURGOS" userId="S::alemarbur@alum.us.es::897ef576-50de-4637-a73d-db93b9d0a505" providerId="AD" clId="Web-{79C0CC47-742B-7189-82E0-A0EAF17CABBC}" dt="2024-01-24T08:56:20.927" v="122"/>
          <ac:spMkLst>
            <pc:docMk/>
            <pc:sldMk cId="2635896316" sldId="268"/>
            <ac:spMk id="23" creationId="{CA1DB89D-9027-3553-B611-F781CED295F4}"/>
          </ac:spMkLst>
        </pc:spChg>
        <pc:spChg chg="add del mod">
          <ac:chgData name="ALEJANDRO MARTINEZ BURGOS" userId="S::alemarbur@alum.us.es::897ef576-50de-4637-a73d-db93b9d0a505" providerId="AD" clId="Web-{79C0CC47-742B-7189-82E0-A0EAF17CABBC}" dt="2024-01-24T08:56:19.895" v="121"/>
          <ac:spMkLst>
            <pc:docMk/>
            <pc:sldMk cId="2635896316" sldId="268"/>
            <ac:spMk id="24" creationId="{FBC2EB6A-3DD1-AB47-905E-FFC399657A12}"/>
          </ac:spMkLst>
        </pc:spChg>
        <pc:picChg chg="add del mod">
          <ac:chgData name="ALEJANDRO MARTINEZ BURGOS" userId="S::alemarbur@alum.us.es::897ef576-50de-4637-a73d-db93b9d0a505" providerId="AD" clId="Web-{79C0CC47-742B-7189-82E0-A0EAF17CABBC}" dt="2024-01-24T08:46:46.148" v="17"/>
          <ac:picMkLst>
            <pc:docMk/>
            <pc:sldMk cId="2635896316" sldId="268"/>
            <ac:picMk id="7" creationId="{48471D78-7E1A-AD5D-06F8-512C71D8C8BE}"/>
          </ac:picMkLst>
        </pc:picChg>
        <pc:picChg chg="add mod">
          <ac:chgData name="ALEJANDRO MARTINEZ BURGOS" userId="S::alemarbur@alum.us.es::897ef576-50de-4637-a73d-db93b9d0a505" providerId="AD" clId="Web-{79C0CC47-742B-7189-82E0-A0EAF17CABBC}" dt="2024-01-24T08:47:14.352" v="20" actId="1076"/>
          <ac:picMkLst>
            <pc:docMk/>
            <pc:sldMk cId="2635896316" sldId="268"/>
            <ac:picMk id="8" creationId="{284C6427-F8EC-44C7-022D-D65FEBC76969}"/>
          </ac:picMkLst>
        </pc:picChg>
        <pc:picChg chg="add del mod">
          <ac:chgData name="ALEJANDRO MARTINEZ BURGOS" userId="S::alemarbur@alum.us.es::897ef576-50de-4637-a73d-db93b9d0a505" providerId="AD" clId="Web-{79C0CC47-742B-7189-82E0-A0EAF17CABBC}" dt="2024-01-24T08:47:28.289" v="22"/>
          <ac:picMkLst>
            <pc:docMk/>
            <pc:sldMk cId="2635896316" sldId="268"/>
            <ac:picMk id="9" creationId="{5B77A044-BBD6-3D8A-1B30-3BE2D5149235}"/>
          </ac:picMkLst>
        </pc:picChg>
        <pc:picChg chg="add del mod">
          <ac:chgData name="ALEJANDRO MARTINEZ BURGOS" userId="S::alemarbur@alum.us.es::897ef576-50de-4637-a73d-db93b9d0a505" providerId="AD" clId="Web-{79C0CC47-742B-7189-82E0-A0EAF17CABBC}" dt="2024-01-24T08:49:01.698" v="25"/>
          <ac:picMkLst>
            <pc:docMk/>
            <pc:sldMk cId="2635896316" sldId="268"/>
            <ac:picMk id="10" creationId="{1B292996-E2C9-3E44-A626-69485D8F3633}"/>
          </ac:picMkLst>
        </pc:picChg>
        <pc:picChg chg="add mod">
          <ac:chgData name="ALEJANDRO MARTINEZ BURGOS" userId="S::alemarbur@alum.us.es::897ef576-50de-4637-a73d-db93b9d0a505" providerId="AD" clId="Web-{79C0CC47-742B-7189-82E0-A0EAF17CABBC}" dt="2024-01-24T08:52:23.312" v="78" actId="1076"/>
          <ac:picMkLst>
            <pc:docMk/>
            <pc:sldMk cId="2635896316" sldId="268"/>
            <ac:picMk id="11" creationId="{287E8BD7-14C7-6698-B989-C787101F6A41}"/>
          </ac:picMkLst>
        </pc:picChg>
        <pc:picChg chg="add mod">
          <ac:chgData name="ALEJANDRO MARTINEZ BURGOS" userId="S::alemarbur@alum.us.es::897ef576-50de-4637-a73d-db93b9d0a505" providerId="AD" clId="Web-{79C0CC47-742B-7189-82E0-A0EAF17CABBC}" dt="2024-01-24T08:56:42.959" v="129"/>
          <ac:picMkLst>
            <pc:docMk/>
            <pc:sldMk cId="2635896316" sldId="268"/>
            <ac:picMk id="25" creationId="{CDDE6F58-F73B-1128-5C29-B25ADFC2D16B}"/>
          </ac:picMkLst>
        </pc:picChg>
        <pc:cxnChg chg="add del mod">
          <ac:chgData name="ALEJANDRO MARTINEZ BURGOS" userId="S::alemarbur@alum.us.es::897ef576-50de-4637-a73d-db93b9d0a505" providerId="AD" clId="Web-{79C0CC47-742B-7189-82E0-A0EAF17CABBC}" dt="2024-01-24T08:51:19.920" v="71"/>
          <ac:cxnSpMkLst>
            <pc:docMk/>
            <pc:sldMk cId="2635896316" sldId="268"/>
            <ac:cxnSpMk id="15" creationId="{656F33C7-25DC-4170-3A11-F3C22B1B91E6}"/>
          </ac:cxnSpMkLst>
        </pc:cxnChg>
      </pc:sldChg>
      <pc:sldChg chg="addSp delSp modSp add ord replId">
        <pc:chgData name="ALEJANDRO MARTINEZ BURGOS" userId="S::alemarbur@alum.us.es::897ef576-50de-4637-a73d-db93b9d0a505" providerId="AD" clId="Web-{79C0CC47-742B-7189-82E0-A0EAF17CABBC}" dt="2024-01-24T09:02:27.216" v="193" actId="14100"/>
        <pc:sldMkLst>
          <pc:docMk/>
          <pc:sldMk cId="1653432230" sldId="277"/>
        </pc:sldMkLst>
        <pc:spChg chg="add mod">
          <ac:chgData name="ALEJANDRO MARTINEZ BURGOS" userId="S::alemarbur@alum.us.es::897ef576-50de-4637-a73d-db93b9d0a505" providerId="AD" clId="Web-{79C0CC47-742B-7189-82E0-A0EAF17CABBC}" dt="2024-01-24T09:01:31.309" v="182" actId="20577"/>
          <ac:spMkLst>
            <pc:docMk/>
            <pc:sldMk cId="1653432230" sldId="277"/>
            <ac:spMk id="2" creationId="{AD6A960C-4B3F-CED6-017C-A06CB870E127}"/>
          </ac:spMkLst>
        </pc:spChg>
        <pc:spChg chg="mod">
          <ac:chgData name="ALEJANDRO MARTINEZ BURGOS" userId="S::alemarbur@alum.us.es::897ef576-50de-4637-a73d-db93b9d0a505" providerId="AD" clId="Web-{79C0CC47-742B-7189-82E0-A0EAF17CABBC}" dt="2024-01-24T08:58:15.836" v="143" actId="20577"/>
          <ac:spMkLst>
            <pc:docMk/>
            <pc:sldMk cId="1653432230" sldId="277"/>
            <ac:spMk id="8" creationId="{6FDBA53E-4D41-48FD-CFEC-35D256FE17A5}"/>
          </ac:spMkLst>
        </pc:spChg>
        <pc:spChg chg="mod">
          <ac:chgData name="ALEJANDRO MARTINEZ BURGOS" userId="S::alemarbur@alum.us.es::897ef576-50de-4637-a73d-db93b9d0a505" providerId="AD" clId="Web-{79C0CC47-742B-7189-82E0-A0EAF17CABBC}" dt="2024-01-24T09:02:22.544" v="192" actId="20577"/>
          <ac:spMkLst>
            <pc:docMk/>
            <pc:sldMk cId="1653432230" sldId="277"/>
            <ac:spMk id="10" creationId="{DA101773-1020-C949-BEA5-F61460B4FC74}"/>
          </ac:spMkLst>
        </pc:spChg>
        <pc:spChg chg="del mod">
          <ac:chgData name="ALEJANDRO MARTINEZ BURGOS" userId="S::alemarbur@alum.us.es::897ef576-50de-4637-a73d-db93b9d0a505" providerId="AD" clId="Web-{79C0CC47-742B-7189-82E0-A0EAF17CABBC}" dt="2024-01-24T08:58:27.242" v="148"/>
          <ac:spMkLst>
            <pc:docMk/>
            <pc:sldMk cId="1653432230" sldId="277"/>
            <ac:spMk id="39" creationId="{14A22651-6C69-733A-C274-A15076DE6B6D}"/>
          </ac:spMkLst>
        </pc:spChg>
        <pc:spChg chg="mod">
          <ac:chgData name="ALEJANDRO MARTINEZ BURGOS" userId="S::alemarbur@alum.us.es::897ef576-50de-4637-a73d-db93b9d0a505" providerId="AD" clId="Web-{79C0CC47-742B-7189-82E0-A0EAF17CABBC}" dt="2024-01-24T08:59:29.212" v="166" actId="20577"/>
          <ac:spMkLst>
            <pc:docMk/>
            <pc:sldMk cId="1653432230" sldId="277"/>
            <ac:spMk id="41" creationId="{3740E449-2F3E-F303-BB99-041772D19BF8}"/>
          </ac:spMkLst>
        </pc:spChg>
        <pc:spChg chg="mod">
          <ac:chgData name="ALEJANDRO MARTINEZ BURGOS" userId="S::alemarbur@alum.us.es::897ef576-50de-4637-a73d-db93b9d0a505" providerId="AD" clId="Web-{79C0CC47-742B-7189-82E0-A0EAF17CABBC}" dt="2024-01-24T09:01:58.403" v="185" actId="1076"/>
          <ac:spMkLst>
            <pc:docMk/>
            <pc:sldMk cId="1653432230" sldId="277"/>
            <ac:spMk id="55" creationId="{1996716A-8501-97CE-B745-265CE6636E4A}"/>
          </ac:spMkLst>
        </pc:spChg>
        <pc:spChg chg="mod">
          <ac:chgData name="ALEJANDRO MARTINEZ BURGOS" userId="S::alemarbur@alum.us.es::897ef576-50de-4637-a73d-db93b9d0a505" providerId="AD" clId="Web-{79C0CC47-742B-7189-82E0-A0EAF17CABBC}" dt="2024-01-24T09:02:27.216" v="193" actId="14100"/>
          <ac:spMkLst>
            <pc:docMk/>
            <pc:sldMk cId="1653432230" sldId="277"/>
            <ac:spMk id="56" creationId="{013B43A5-E1FA-7634-1E71-C631A022E46C}"/>
          </ac:spMkLst>
        </pc:spChg>
        <pc:picChg chg="add del mod">
          <ac:chgData name="ALEJANDRO MARTINEZ BURGOS" userId="S::alemarbur@alum.us.es::897ef576-50de-4637-a73d-db93b9d0a505" providerId="AD" clId="Web-{79C0CC47-742B-7189-82E0-A0EAF17CABBC}" dt="2024-01-24T08:59:42.135" v="171"/>
          <ac:picMkLst>
            <pc:docMk/>
            <pc:sldMk cId="1653432230" sldId="277"/>
            <ac:picMk id="3" creationId="{476DE2D1-E686-22A1-7118-1BD1F71915DC}"/>
          </ac:picMkLst>
        </pc:picChg>
        <pc:picChg chg="add mod">
          <ac:chgData name="ALEJANDRO MARTINEZ BURGOS" userId="S::alemarbur@alum.us.es::897ef576-50de-4637-a73d-db93b9d0a505" providerId="AD" clId="Web-{79C0CC47-742B-7189-82E0-A0EAF17CABBC}" dt="2024-01-24T09:00:30.354" v="180" actId="14100"/>
          <ac:picMkLst>
            <pc:docMk/>
            <pc:sldMk cId="1653432230" sldId="277"/>
            <ac:picMk id="42" creationId="{61C04F4D-4949-C7E2-E0FC-4ADE06516FE4}"/>
          </ac:picMkLst>
        </pc:picChg>
      </pc:sldChg>
      <pc:sldChg chg="addSp delSp modSp add replId">
        <pc:chgData name="ALEJANDRO MARTINEZ BURGOS" userId="S::alemarbur@alum.us.es::897ef576-50de-4637-a73d-db93b9d0a505" providerId="AD" clId="Web-{79C0CC47-742B-7189-82E0-A0EAF17CABBC}" dt="2024-01-24T09:17:57.159" v="214" actId="1076"/>
        <pc:sldMkLst>
          <pc:docMk/>
          <pc:sldMk cId="3347799205" sldId="278"/>
        </pc:sldMkLst>
        <pc:spChg chg="del mod">
          <ac:chgData name="ALEJANDRO MARTINEZ BURGOS" userId="S::alemarbur@alum.us.es::897ef576-50de-4637-a73d-db93b9d0a505" providerId="AD" clId="Web-{79C0CC47-742B-7189-82E0-A0EAF17CABBC}" dt="2024-01-24T09:12:55.341" v="202"/>
          <ac:spMkLst>
            <pc:docMk/>
            <pc:sldMk cId="3347799205" sldId="278"/>
            <ac:spMk id="6" creationId="{B51FBBD2-02D1-5926-98CE-175143478BCA}"/>
          </ac:spMkLst>
        </pc:spChg>
        <pc:spChg chg="add mod">
          <ac:chgData name="ALEJANDRO MARTINEZ BURGOS" userId="S::alemarbur@alum.us.es::897ef576-50de-4637-a73d-db93b9d0a505" providerId="AD" clId="Web-{79C0CC47-742B-7189-82E0-A0EAF17CABBC}" dt="2024-01-24T09:17:14.283" v="207" actId="1076"/>
          <ac:spMkLst>
            <pc:docMk/>
            <pc:sldMk cId="3347799205" sldId="278"/>
            <ac:spMk id="7" creationId="{34E6DA5C-2502-B46D-FFD0-A191E1AF0FE5}"/>
          </ac:spMkLst>
        </pc:spChg>
        <pc:picChg chg="add mod ord">
          <ac:chgData name="ALEJANDRO MARTINEZ BURGOS" userId="S::alemarbur@alum.us.es::897ef576-50de-4637-a73d-db93b9d0a505" providerId="AD" clId="Web-{79C0CC47-742B-7189-82E0-A0EAF17CABBC}" dt="2024-01-24T09:17:27.924" v="208" actId="1076"/>
          <ac:picMkLst>
            <pc:docMk/>
            <pc:sldMk cId="3347799205" sldId="278"/>
            <ac:picMk id="2" creationId="{DD2FCFEC-694C-E213-756F-E74C1A12C1E9}"/>
          </ac:picMkLst>
        </pc:picChg>
        <pc:picChg chg="add mod">
          <ac:chgData name="ALEJANDRO MARTINEZ BURGOS" userId="S::alemarbur@alum.us.es::897ef576-50de-4637-a73d-db93b9d0a505" providerId="AD" clId="Web-{79C0CC47-742B-7189-82E0-A0EAF17CABBC}" dt="2024-01-24T09:17:57.159" v="214" actId="1076"/>
          <ac:picMkLst>
            <pc:docMk/>
            <pc:sldMk cId="3347799205" sldId="278"/>
            <ac:picMk id="8" creationId="{D0D69D8E-DCA2-C2E0-85C8-4ABB597AB2DE}"/>
          </ac:picMkLst>
        </pc:picChg>
      </pc:sldChg>
      <pc:sldChg chg="addSp delSp modSp add replId">
        <pc:chgData name="ALEJANDRO MARTINEZ BURGOS" userId="S::alemarbur@alum.us.es::897ef576-50de-4637-a73d-db93b9d0a505" providerId="AD" clId="Web-{79C0CC47-742B-7189-82E0-A0EAF17CABBC}" dt="2024-01-24T09:20:46.538" v="237"/>
        <pc:sldMkLst>
          <pc:docMk/>
          <pc:sldMk cId="3817279670" sldId="279"/>
        </pc:sldMkLst>
        <pc:spChg chg="del">
          <ac:chgData name="ALEJANDRO MARTINEZ BURGOS" userId="S::alemarbur@alum.us.es::897ef576-50de-4637-a73d-db93b9d0a505" providerId="AD" clId="Web-{79C0CC47-742B-7189-82E0-A0EAF17CABBC}" dt="2024-01-24T09:18:05.831" v="217"/>
          <ac:spMkLst>
            <pc:docMk/>
            <pc:sldMk cId="3817279670" sldId="279"/>
            <ac:spMk id="7" creationId="{0E541185-A776-D525-1521-1FD54E8BBF1F}"/>
          </ac:spMkLst>
        </pc:spChg>
        <pc:spChg chg="add del mod">
          <ac:chgData name="ALEJANDRO MARTINEZ BURGOS" userId="S::alemarbur@alum.us.es::897ef576-50de-4637-a73d-db93b9d0a505" providerId="AD" clId="Web-{79C0CC47-742B-7189-82E0-A0EAF17CABBC}" dt="2024-01-24T09:19:30.615" v="225"/>
          <ac:spMkLst>
            <pc:docMk/>
            <pc:sldMk cId="3817279670" sldId="279"/>
            <ac:spMk id="9" creationId="{3A8BD886-0F91-A4B9-84D5-E89FCEF8D9F7}"/>
          </ac:spMkLst>
        </pc:spChg>
        <pc:picChg chg="del">
          <ac:chgData name="ALEJANDRO MARTINEZ BURGOS" userId="S::alemarbur@alum.us.es::897ef576-50de-4637-a73d-db93b9d0a505" providerId="AD" clId="Web-{79C0CC47-742B-7189-82E0-A0EAF17CABBC}" dt="2024-01-24T09:18:05.566" v="216"/>
          <ac:picMkLst>
            <pc:docMk/>
            <pc:sldMk cId="3817279670" sldId="279"/>
            <ac:picMk id="2" creationId="{C8A3F474-EB92-CBF4-6B9B-3EAB4D1DE34C}"/>
          </ac:picMkLst>
        </pc:picChg>
        <pc:picChg chg="del">
          <ac:chgData name="ALEJANDRO MARTINEZ BURGOS" userId="S::alemarbur@alum.us.es::897ef576-50de-4637-a73d-db93b9d0a505" providerId="AD" clId="Web-{79C0CC47-742B-7189-82E0-A0EAF17CABBC}" dt="2024-01-24T09:18:06.081" v="218"/>
          <ac:picMkLst>
            <pc:docMk/>
            <pc:sldMk cId="3817279670" sldId="279"/>
            <ac:picMk id="8" creationId="{1C659D7D-D7BA-6DD2-57D0-7259248AAAE3}"/>
          </ac:picMkLst>
        </pc:picChg>
        <pc:picChg chg="add del mod ord">
          <ac:chgData name="ALEJANDRO MARTINEZ BURGOS" userId="S::alemarbur@alum.us.es::897ef576-50de-4637-a73d-db93b9d0a505" providerId="AD" clId="Web-{79C0CC47-742B-7189-82E0-A0EAF17CABBC}" dt="2024-01-24T09:19:19.411" v="224"/>
          <ac:picMkLst>
            <pc:docMk/>
            <pc:sldMk cId="3817279670" sldId="279"/>
            <ac:picMk id="10" creationId="{30582E8F-F70D-FD96-EE69-687D3B91C452}"/>
          </ac:picMkLst>
        </pc:picChg>
        <pc:picChg chg="add mod ord modCrop">
          <ac:chgData name="ALEJANDRO MARTINEZ BURGOS" userId="S::alemarbur@alum.us.es::897ef576-50de-4637-a73d-db93b9d0a505" providerId="AD" clId="Web-{79C0CC47-742B-7189-82E0-A0EAF17CABBC}" dt="2024-01-24T09:20:46.538" v="237"/>
          <ac:picMkLst>
            <pc:docMk/>
            <pc:sldMk cId="3817279670" sldId="279"/>
            <ac:picMk id="11" creationId="{0364F0C3-E7EB-D495-3688-D8564FAD0185}"/>
          </ac:picMkLst>
        </pc:picChg>
      </pc:sldChg>
      <pc:sldChg chg="addSp delSp modSp add replId">
        <pc:chgData name="ALEJANDRO MARTINEZ BURGOS" userId="S::alemarbur@alum.us.es::897ef576-50de-4637-a73d-db93b9d0a505" providerId="AD" clId="Web-{79C0CC47-742B-7189-82E0-A0EAF17CABBC}" dt="2024-01-24T09:46:27.667" v="334" actId="1076"/>
        <pc:sldMkLst>
          <pc:docMk/>
          <pc:sldMk cId="902444167" sldId="280"/>
        </pc:sldMkLst>
        <pc:spChg chg="mod">
          <ac:chgData name="ALEJANDRO MARTINEZ BURGOS" userId="S::alemarbur@alum.us.es::897ef576-50de-4637-a73d-db93b9d0a505" providerId="AD" clId="Web-{79C0CC47-742B-7189-82E0-A0EAF17CABBC}" dt="2024-01-24T09:23:35.792" v="264" actId="20577"/>
          <ac:spMkLst>
            <pc:docMk/>
            <pc:sldMk cId="902444167" sldId="280"/>
            <ac:spMk id="5" creationId="{DFC82EEF-1F7D-483D-A624-1AD4820D3F52}"/>
          </ac:spMkLst>
        </pc:spChg>
        <pc:spChg chg="add del mod">
          <ac:chgData name="ALEJANDRO MARTINEZ BURGOS" userId="S::alemarbur@alum.us.es::897ef576-50de-4637-a73d-db93b9d0a505" providerId="AD" clId="Web-{79C0CC47-742B-7189-82E0-A0EAF17CABBC}" dt="2024-01-24T09:21:28.086" v="240"/>
          <ac:spMkLst>
            <pc:docMk/>
            <pc:sldMk cId="902444167" sldId="280"/>
            <ac:spMk id="6" creationId="{C6BC8022-28D3-2070-F6C6-46F5F6D81652}"/>
          </ac:spMkLst>
        </pc:spChg>
        <pc:spChg chg="add mod">
          <ac:chgData name="ALEJANDRO MARTINEZ BURGOS" userId="S::alemarbur@alum.us.es::897ef576-50de-4637-a73d-db93b9d0a505" providerId="AD" clId="Web-{79C0CC47-742B-7189-82E0-A0EAF17CABBC}" dt="2024-01-24T09:46:27.667" v="334" actId="1076"/>
          <ac:spMkLst>
            <pc:docMk/>
            <pc:sldMk cId="902444167" sldId="280"/>
            <ac:spMk id="8" creationId="{701C6E68-B7A2-26A2-1B82-E3B0FF3DFBF9}"/>
          </ac:spMkLst>
        </pc:spChg>
        <pc:picChg chg="add mod ord">
          <ac:chgData name="ALEJANDRO MARTINEZ BURGOS" userId="S::alemarbur@alum.us.es::897ef576-50de-4637-a73d-db93b9d0a505" providerId="AD" clId="Web-{79C0CC47-742B-7189-82E0-A0EAF17CABBC}" dt="2024-01-24T09:21:32.836" v="241" actId="1076"/>
          <ac:picMkLst>
            <pc:docMk/>
            <pc:sldMk cId="902444167" sldId="280"/>
            <ac:picMk id="7" creationId="{79DBCC2F-068B-9CFA-DADE-CD398CEBE8F6}"/>
          </ac:picMkLst>
        </pc:picChg>
        <pc:picChg chg="add mod">
          <ac:chgData name="ALEJANDRO MARTINEZ BURGOS" userId="S::alemarbur@alum.us.es::897ef576-50de-4637-a73d-db93b9d0a505" providerId="AD" clId="Web-{79C0CC47-742B-7189-82E0-A0EAF17CABBC}" dt="2024-01-24T09:22:05.915" v="247" actId="1076"/>
          <ac:picMkLst>
            <pc:docMk/>
            <pc:sldMk cId="902444167" sldId="280"/>
            <ac:picMk id="9" creationId="{33EC3941-BCFA-50CE-DED5-91166EEA5B75}"/>
          </ac:picMkLst>
        </pc:picChg>
        <pc:picChg chg="del">
          <ac:chgData name="ALEJANDRO MARTINEZ BURGOS" userId="S::alemarbur@alum.us.es::897ef576-50de-4637-a73d-db93b9d0a505" providerId="AD" clId="Web-{79C0CC47-742B-7189-82E0-A0EAF17CABBC}" dt="2024-01-24T09:21:17.242" v="239"/>
          <ac:picMkLst>
            <pc:docMk/>
            <pc:sldMk cId="902444167" sldId="280"/>
            <ac:picMk id="11" creationId="{D21FF785-5F78-CBEA-CDFE-AFAD7540352E}"/>
          </ac:picMkLst>
        </pc:picChg>
      </pc:sldChg>
      <pc:sldChg chg="addSp delSp modSp add replId">
        <pc:chgData name="ALEJANDRO MARTINEZ BURGOS" userId="S::alemarbur@alum.us.es::897ef576-50de-4637-a73d-db93b9d0a505" providerId="AD" clId="Web-{79C0CC47-742B-7189-82E0-A0EAF17CABBC}" dt="2024-01-24T09:24:07.590" v="273" actId="1076"/>
        <pc:sldMkLst>
          <pc:docMk/>
          <pc:sldMk cId="3609288068" sldId="281"/>
        </pc:sldMkLst>
        <pc:spChg chg="mod">
          <ac:chgData name="ALEJANDRO MARTINEZ BURGOS" userId="S::alemarbur@alum.us.es::897ef576-50de-4637-a73d-db93b9d0a505" providerId="AD" clId="Web-{79C0CC47-742B-7189-82E0-A0EAF17CABBC}" dt="2024-01-24T09:23:55.777" v="269" actId="20577"/>
          <ac:spMkLst>
            <pc:docMk/>
            <pc:sldMk cId="3609288068" sldId="281"/>
            <ac:spMk id="5" creationId="{B1014F92-77DB-09DB-D6E3-AC2082A71EAF}"/>
          </ac:spMkLst>
        </pc:spChg>
        <pc:spChg chg="add del mod">
          <ac:chgData name="ALEJANDRO MARTINEZ BURGOS" userId="S::alemarbur@alum.us.es::897ef576-50de-4637-a73d-db93b9d0a505" providerId="AD" clId="Web-{79C0CC47-742B-7189-82E0-A0EAF17CABBC}" dt="2024-01-24T09:22:40.056" v="250"/>
          <ac:spMkLst>
            <pc:docMk/>
            <pc:sldMk cId="3609288068" sldId="281"/>
            <ac:spMk id="6" creationId="{1E331343-C641-7C9A-BF49-579D6ED7234D}"/>
          </ac:spMkLst>
        </pc:spChg>
        <pc:spChg chg="mod">
          <ac:chgData name="ALEJANDRO MARTINEZ BURGOS" userId="S::alemarbur@alum.us.es::897ef576-50de-4637-a73d-db93b9d0a505" providerId="AD" clId="Web-{79C0CC47-742B-7189-82E0-A0EAF17CABBC}" dt="2024-01-24T09:24:02.855" v="271" actId="1076"/>
          <ac:spMkLst>
            <pc:docMk/>
            <pc:sldMk cId="3609288068" sldId="281"/>
            <ac:spMk id="8" creationId="{3F105EC2-D7D0-2325-1AB9-51FD55BC1EA8}"/>
          </ac:spMkLst>
        </pc:spChg>
        <pc:picChg chg="del">
          <ac:chgData name="ALEJANDRO MARTINEZ BURGOS" userId="S::alemarbur@alum.us.es::897ef576-50de-4637-a73d-db93b9d0a505" providerId="AD" clId="Web-{79C0CC47-742B-7189-82E0-A0EAF17CABBC}" dt="2024-01-24T09:22:39.681" v="249"/>
          <ac:picMkLst>
            <pc:docMk/>
            <pc:sldMk cId="3609288068" sldId="281"/>
            <ac:picMk id="7" creationId="{B904A0BD-B344-4862-1AAF-9D6CF6D611DA}"/>
          </ac:picMkLst>
        </pc:picChg>
        <pc:picChg chg="del">
          <ac:chgData name="ALEJANDRO MARTINEZ BURGOS" userId="S::alemarbur@alum.us.es::897ef576-50de-4637-a73d-db93b9d0a505" providerId="AD" clId="Web-{79C0CC47-742B-7189-82E0-A0EAF17CABBC}" dt="2024-01-24T09:22:48.713" v="255"/>
          <ac:picMkLst>
            <pc:docMk/>
            <pc:sldMk cId="3609288068" sldId="281"/>
            <ac:picMk id="9" creationId="{FDC04537-0E10-084A-767A-E2C0785B9A9C}"/>
          </ac:picMkLst>
        </pc:picChg>
        <pc:picChg chg="add mod ord">
          <ac:chgData name="ALEJANDRO MARTINEZ BURGOS" userId="S::alemarbur@alum.us.es::897ef576-50de-4637-a73d-db93b9d0a505" providerId="AD" clId="Web-{79C0CC47-742B-7189-82E0-A0EAF17CABBC}" dt="2024-01-24T09:24:07.590" v="273" actId="1076"/>
          <ac:picMkLst>
            <pc:docMk/>
            <pc:sldMk cId="3609288068" sldId="281"/>
            <ac:picMk id="10" creationId="{34FAC0C4-3C18-3008-E416-4B94E39604DD}"/>
          </ac:picMkLst>
        </pc:picChg>
        <pc:picChg chg="add mod">
          <ac:chgData name="ALEJANDRO MARTINEZ BURGOS" userId="S::alemarbur@alum.us.es::897ef576-50de-4637-a73d-db93b9d0a505" providerId="AD" clId="Web-{79C0CC47-742B-7189-82E0-A0EAF17CABBC}" dt="2024-01-24T09:24:01.168" v="270" actId="1076"/>
          <ac:picMkLst>
            <pc:docMk/>
            <pc:sldMk cId="3609288068" sldId="281"/>
            <ac:picMk id="11" creationId="{8647B484-9897-0687-0CEF-C4620CD9BFA0}"/>
          </ac:picMkLst>
        </pc:picChg>
      </pc:sldChg>
      <pc:sldChg chg="addSp delSp modSp add replId">
        <pc:chgData name="ALEJANDRO MARTINEZ BURGOS" userId="S::alemarbur@alum.us.es::897ef576-50de-4637-a73d-db93b9d0a505" providerId="AD" clId="Web-{79C0CC47-742B-7189-82E0-A0EAF17CABBC}" dt="2024-01-24T09:31:39.694" v="294" actId="20577"/>
        <pc:sldMkLst>
          <pc:docMk/>
          <pc:sldMk cId="2035426026" sldId="282"/>
        </pc:sldMkLst>
        <pc:spChg chg="mod">
          <ac:chgData name="ALEJANDRO MARTINEZ BURGOS" userId="S::alemarbur@alum.us.es::897ef576-50de-4637-a73d-db93b9d0a505" providerId="AD" clId="Web-{79C0CC47-742B-7189-82E0-A0EAF17CABBC}" dt="2024-01-24T09:31:39.694" v="294" actId="20577"/>
          <ac:spMkLst>
            <pc:docMk/>
            <pc:sldMk cId="2035426026" sldId="282"/>
            <ac:spMk id="5" creationId="{D3FA81D1-4193-051B-590A-C79D3594B3E3}"/>
          </ac:spMkLst>
        </pc:spChg>
        <pc:spChg chg="add del mod">
          <ac:chgData name="ALEJANDRO MARTINEZ BURGOS" userId="S::alemarbur@alum.us.es::897ef576-50de-4637-a73d-db93b9d0a505" providerId="AD" clId="Web-{79C0CC47-742B-7189-82E0-A0EAF17CABBC}" dt="2024-01-24T09:30:51.505" v="280"/>
          <ac:spMkLst>
            <pc:docMk/>
            <pc:sldMk cId="2035426026" sldId="282"/>
            <ac:spMk id="6" creationId="{BB923885-AEBC-006D-0711-11B82112EE8E}"/>
          </ac:spMkLst>
        </pc:spChg>
        <pc:spChg chg="del">
          <ac:chgData name="ALEJANDRO MARTINEZ BURGOS" userId="S::alemarbur@alum.us.es::897ef576-50de-4637-a73d-db93b9d0a505" providerId="AD" clId="Web-{79C0CC47-742B-7189-82E0-A0EAF17CABBC}" dt="2024-01-24T09:24:21.418" v="278"/>
          <ac:spMkLst>
            <pc:docMk/>
            <pc:sldMk cId="2035426026" sldId="282"/>
            <ac:spMk id="8" creationId="{32AAC5AB-1473-8078-23D2-D02CC187739F}"/>
          </ac:spMkLst>
        </pc:spChg>
        <pc:picChg chg="add mod ord">
          <ac:chgData name="ALEJANDRO MARTINEZ BURGOS" userId="S::alemarbur@alum.us.es::897ef576-50de-4637-a73d-db93b9d0a505" providerId="AD" clId="Web-{79C0CC47-742B-7189-82E0-A0EAF17CABBC}" dt="2024-01-24T09:31:28.240" v="287" actId="1076"/>
          <ac:picMkLst>
            <pc:docMk/>
            <pc:sldMk cId="2035426026" sldId="282"/>
            <ac:picMk id="7" creationId="{8C347E05-B4F3-A998-B138-7582FFFDE945}"/>
          </ac:picMkLst>
        </pc:picChg>
        <pc:picChg chg="add mod modCrop">
          <ac:chgData name="ALEJANDRO MARTINEZ BURGOS" userId="S::alemarbur@alum.us.es::897ef576-50de-4637-a73d-db93b9d0a505" providerId="AD" clId="Web-{79C0CC47-742B-7189-82E0-A0EAF17CABBC}" dt="2024-01-24T09:31:26.787" v="286" actId="1076"/>
          <ac:picMkLst>
            <pc:docMk/>
            <pc:sldMk cId="2035426026" sldId="282"/>
            <ac:picMk id="9" creationId="{9913A257-7752-6B12-ACDC-AC5245EA64DE}"/>
          </ac:picMkLst>
        </pc:picChg>
        <pc:picChg chg="del">
          <ac:chgData name="ALEJANDRO MARTINEZ BURGOS" userId="S::alemarbur@alum.us.es::897ef576-50de-4637-a73d-db93b9d0a505" providerId="AD" clId="Web-{79C0CC47-742B-7189-82E0-A0EAF17CABBC}" dt="2024-01-24T09:24:20.465" v="276"/>
          <ac:picMkLst>
            <pc:docMk/>
            <pc:sldMk cId="2035426026" sldId="282"/>
            <ac:picMk id="10" creationId="{26C4C345-905F-775B-F6E2-3BCA32E1E855}"/>
          </ac:picMkLst>
        </pc:picChg>
        <pc:picChg chg="del">
          <ac:chgData name="ALEJANDRO MARTINEZ BURGOS" userId="S::alemarbur@alum.us.es::897ef576-50de-4637-a73d-db93b9d0a505" providerId="AD" clId="Web-{79C0CC47-742B-7189-82E0-A0EAF17CABBC}" dt="2024-01-24T09:24:20.746" v="277"/>
          <ac:picMkLst>
            <pc:docMk/>
            <pc:sldMk cId="2035426026" sldId="282"/>
            <ac:picMk id="11" creationId="{2FB85F62-E1DC-820C-29CC-1F795CD4F8C5}"/>
          </ac:picMkLst>
        </pc:picChg>
      </pc:sldChg>
      <pc:sldChg chg="addSp delSp modSp add replId">
        <pc:chgData name="ALEJANDRO MARTINEZ BURGOS" userId="S::alemarbur@alum.us.es::897ef576-50de-4637-a73d-db93b9d0a505" providerId="AD" clId="Web-{79C0CC47-742B-7189-82E0-A0EAF17CABBC}" dt="2024-01-24T09:34:44.948" v="328" actId="20577"/>
        <pc:sldMkLst>
          <pc:docMk/>
          <pc:sldMk cId="1911889016" sldId="283"/>
        </pc:sldMkLst>
        <pc:spChg chg="mod">
          <ac:chgData name="ALEJANDRO MARTINEZ BURGOS" userId="S::alemarbur@alum.us.es::897ef576-50de-4637-a73d-db93b9d0a505" providerId="AD" clId="Web-{79C0CC47-742B-7189-82E0-A0EAF17CABBC}" dt="2024-01-24T09:34:44.948" v="328" actId="20577"/>
          <ac:spMkLst>
            <pc:docMk/>
            <pc:sldMk cId="1911889016" sldId="283"/>
            <ac:spMk id="5" creationId="{5F97F063-D0AC-9EA7-4D42-FAC71D3644F7}"/>
          </ac:spMkLst>
        </pc:spChg>
        <pc:spChg chg="add del mod">
          <ac:chgData name="ALEJANDRO MARTINEZ BURGOS" userId="S::alemarbur@alum.us.es::897ef576-50de-4637-a73d-db93b9d0a505" providerId="AD" clId="Web-{79C0CC47-742B-7189-82E0-A0EAF17CABBC}" dt="2024-01-24T09:33:42.134" v="313"/>
          <ac:spMkLst>
            <pc:docMk/>
            <pc:sldMk cId="1911889016" sldId="283"/>
            <ac:spMk id="6" creationId="{F684E8DD-6593-F373-9DFC-4C8CA48C7111}"/>
          </ac:spMkLst>
        </pc:spChg>
        <pc:spChg chg="add del mod">
          <ac:chgData name="ALEJANDRO MARTINEZ BURGOS" userId="S::alemarbur@alum.us.es::897ef576-50de-4637-a73d-db93b9d0a505" providerId="AD" clId="Web-{79C0CC47-742B-7189-82E0-A0EAF17CABBC}" dt="2024-01-24T09:34:23.213" v="321"/>
          <ac:spMkLst>
            <pc:docMk/>
            <pc:sldMk cId="1911889016" sldId="283"/>
            <ac:spMk id="11" creationId="{4370995C-E43E-88E5-797E-3DC41B9A7E13}"/>
          </ac:spMkLst>
        </pc:spChg>
        <pc:picChg chg="del">
          <ac:chgData name="ALEJANDRO MARTINEZ BURGOS" userId="S::alemarbur@alum.us.es::897ef576-50de-4637-a73d-db93b9d0a505" providerId="AD" clId="Web-{79C0CC47-742B-7189-82E0-A0EAF17CABBC}" dt="2024-01-24T09:33:38.040" v="311"/>
          <ac:picMkLst>
            <pc:docMk/>
            <pc:sldMk cId="1911889016" sldId="283"/>
            <ac:picMk id="7" creationId="{118EC7FB-F020-8EFD-000C-739DC9ABD6CE}"/>
          </ac:picMkLst>
        </pc:picChg>
        <pc:picChg chg="add del mod ord">
          <ac:chgData name="ALEJANDRO MARTINEZ BURGOS" userId="S::alemarbur@alum.us.es::897ef576-50de-4637-a73d-db93b9d0a505" providerId="AD" clId="Web-{79C0CC47-742B-7189-82E0-A0EAF17CABBC}" dt="2024-01-24T09:34:20.932" v="320"/>
          <ac:picMkLst>
            <pc:docMk/>
            <pc:sldMk cId="1911889016" sldId="283"/>
            <ac:picMk id="8" creationId="{A0C5BFA1-B2F8-CC9F-F56D-5F97307AEF9F}"/>
          </ac:picMkLst>
        </pc:picChg>
        <pc:picChg chg="del">
          <ac:chgData name="ALEJANDRO MARTINEZ BURGOS" userId="S::alemarbur@alum.us.es::897ef576-50de-4637-a73d-db93b9d0a505" providerId="AD" clId="Web-{79C0CC47-742B-7189-82E0-A0EAF17CABBC}" dt="2024-01-24T09:33:39.259" v="312"/>
          <ac:picMkLst>
            <pc:docMk/>
            <pc:sldMk cId="1911889016" sldId="283"/>
            <ac:picMk id="9" creationId="{8A5F8A11-98C8-C18D-A0AA-8C725B53A379}"/>
          </ac:picMkLst>
        </pc:picChg>
        <pc:picChg chg="add mod ord">
          <ac:chgData name="ALEJANDRO MARTINEZ BURGOS" userId="S::alemarbur@alum.us.es::897ef576-50de-4637-a73d-db93b9d0a505" providerId="AD" clId="Web-{79C0CC47-742B-7189-82E0-A0EAF17CABBC}" dt="2024-01-24T09:34:37.276" v="327" actId="1076"/>
          <ac:picMkLst>
            <pc:docMk/>
            <pc:sldMk cId="1911889016" sldId="283"/>
            <ac:picMk id="12" creationId="{1F8CACA1-79DB-5D72-2B5B-AFB07D8148CD}"/>
          </ac:picMkLst>
        </pc:picChg>
      </pc:sldChg>
      <pc:sldChg chg="addSp delSp modSp add replId">
        <pc:chgData name="ALEJANDRO MARTINEZ BURGOS" userId="S::alemarbur@alum.us.es::897ef576-50de-4637-a73d-db93b9d0a505" providerId="AD" clId="Web-{79C0CC47-742B-7189-82E0-A0EAF17CABBC}" dt="2024-01-24T09:39:12.985" v="332" actId="1076"/>
        <pc:sldMkLst>
          <pc:docMk/>
          <pc:sldMk cId="750411416" sldId="284"/>
        </pc:sldMkLst>
        <pc:picChg chg="add del mod">
          <ac:chgData name="ALEJANDRO MARTINEZ BURGOS" userId="S::alemarbur@alum.us.es::897ef576-50de-4637-a73d-db93b9d0a505" providerId="AD" clId="Web-{79C0CC47-742B-7189-82E0-A0EAF17CABBC}" dt="2024-01-24T09:39:12.985" v="332" actId="1076"/>
          <ac:picMkLst>
            <pc:docMk/>
            <pc:sldMk cId="750411416" sldId="284"/>
            <ac:picMk id="6" creationId="{B6E71685-E20A-31C0-A53E-13973E97D96D}"/>
          </ac:picMkLst>
        </pc:picChg>
      </pc:sldChg>
    </pc:docChg>
  </pc:docChgLst>
  <pc:docChgLst>
    <pc:chgData name="ALEJANDRO MARTINEZ BURGOS" userId="S::alemarbur@alum.us.es::897ef576-50de-4637-a73d-db93b9d0a505" providerId="AD" clId="Web-{AC66C764-7BE3-D325-5BFE-0F627624E5C1}"/>
    <pc:docChg chg="modSld">
      <pc:chgData name="ALEJANDRO MARTINEZ BURGOS" userId="S::alemarbur@alum.us.es::897ef576-50de-4637-a73d-db93b9d0a505" providerId="AD" clId="Web-{AC66C764-7BE3-D325-5BFE-0F627624E5C1}" dt="2024-01-24T13:30:24.217" v="35"/>
      <pc:docMkLst>
        <pc:docMk/>
      </pc:docMkLst>
      <pc:sldChg chg="modSp">
        <pc:chgData name="ALEJANDRO MARTINEZ BURGOS" userId="S::alemarbur@alum.us.es::897ef576-50de-4637-a73d-db93b9d0a505" providerId="AD" clId="Web-{AC66C764-7BE3-D325-5BFE-0F627624E5C1}" dt="2024-01-24T13:21:46.103" v="3" actId="14100"/>
        <pc:sldMkLst>
          <pc:docMk/>
          <pc:sldMk cId="3784996070" sldId="257"/>
        </pc:sldMkLst>
        <pc:spChg chg="mod">
          <ac:chgData name="ALEJANDRO MARTINEZ BURGOS" userId="S::alemarbur@alum.us.es::897ef576-50de-4637-a73d-db93b9d0a505" providerId="AD" clId="Web-{AC66C764-7BE3-D325-5BFE-0F627624E5C1}" dt="2024-01-24T13:21:46.103" v="3" actId="14100"/>
          <ac:spMkLst>
            <pc:docMk/>
            <pc:sldMk cId="3784996070" sldId="257"/>
            <ac:spMk id="43" creationId="{FCD6D21B-8CB0-BFDA-16A9-BF217D21AA64}"/>
          </ac:spMkLst>
        </pc:spChg>
      </pc:sldChg>
      <pc:sldChg chg="addSp delSp modSp">
        <pc:chgData name="ALEJANDRO MARTINEZ BURGOS" userId="S::alemarbur@alum.us.es::897ef576-50de-4637-a73d-db93b9d0a505" providerId="AD" clId="Web-{AC66C764-7BE3-D325-5BFE-0F627624E5C1}" dt="2024-01-24T13:24:52.632" v="33"/>
        <pc:sldMkLst>
          <pc:docMk/>
          <pc:sldMk cId="3972022753" sldId="260"/>
        </pc:sldMkLst>
        <pc:spChg chg="mod">
          <ac:chgData name="ALEJANDRO MARTINEZ BURGOS" userId="S::alemarbur@alum.us.es::897ef576-50de-4637-a73d-db93b9d0a505" providerId="AD" clId="Web-{AC66C764-7BE3-D325-5BFE-0F627624E5C1}" dt="2024-01-24T13:24:42.944" v="31" actId="14100"/>
          <ac:spMkLst>
            <pc:docMk/>
            <pc:sldMk cId="3972022753" sldId="260"/>
            <ac:spMk id="2" creationId="{6CDCEF09-5AF7-AF63-0DFC-773A08E0A260}"/>
          </ac:spMkLst>
        </pc:spChg>
        <pc:spChg chg="del mod">
          <ac:chgData name="ALEJANDRO MARTINEZ BURGOS" userId="S::alemarbur@alum.us.es::897ef576-50de-4637-a73d-db93b9d0a505" providerId="AD" clId="Web-{AC66C764-7BE3-D325-5BFE-0F627624E5C1}" dt="2024-01-24T13:22:57.608" v="5"/>
          <ac:spMkLst>
            <pc:docMk/>
            <pc:sldMk cId="3972022753" sldId="260"/>
            <ac:spMk id="3" creationId="{5C0411DB-7469-7655-F17D-738709B99EDB}"/>
          </ac:spMkLst>
        </pc:spChg>
        <pc:picChg chg="add mod ord">
          <ac:chgData name="ALEJANDRO MARTINEZ BURGOS" userId="S::alemarbur@alum.us.es::897ef576-50de-4637-a73d-db93b9d0a505" providerId="AD" clId="Web-{AC66C764-7BE3-D325-5BFE-0F627624E5C1}" dt="2024-01-24T13:24:52.632" v="33"/>
          <ac:picMkLst>
            <pc:docMk/>
            <pc:sldMk cId="3972022753" sldId="260"/>
            <ac:picMk id="8" creationId="{8A7BCFC3-3E6F-DA32-DEB2-67A9B06BE558}"/>
          </ac:picMkLst>
        </pc:picChg>
      </pc:sldChg>
      <pc:sldChg chg="delSp">
        <pc:chgData name="ALEJANDRO MARTINEZ BURGOS" userId="S::alemarbur@alum.us.es::897ef576-50de-4637-a73d-db93b9d0a505" providerId="AD" clId="Web-{AC66C764-7BE3-D325-5BFE-0F627624E5C1}" dt="2024-01-24T13:30:24.217" v="35"/>
        <pc:sldMkLst>
          <pc:docMk/>
          <pc:sldMk cId="750411416" sldId="284"/>
        </pc:sldMkLst>
        <pc:spChg chg="del">
          <ac:chgData name="ALEJANDRO MARTINEZ BURGOS" userId="S::alemarbur@alum.us.es::897ef576-50de-4637-a73d-db93b9d0a505" providerId="AD" clId="Web-{AC66C764-7BE3-D325-5BFE-0F627624E5C1}" dt="2024-01-24T13:30:24.217" v="35"/>
          <ac:spMkLst>
            <pc:docMk/>
            <pc:sldMk cId="750411416" sldId="284"/>
            <ac:spMk id="3" creationId="{DB4D1A56-E3E3-77EC-E71B-CFB4CEB0943B}"/>
          </ac:spMkLst>
        </pc:spChg>
        <pc:spChg chg="del">
          <ac:chgData name="ALEJANDRO MARTINEZ BURGOS" userId="S::alemarbur@alum.us.es::897ef576-50de-4637-a73d-db93b9d0a505" providerId="AD" clId="Web-{AC66C764-7BE3-D325-5BFE-0F627624E5C1}" dt="2024-01-24T13:30:16.998" v="34"/>
          <ac:spMkLst>
            <pc:docMk/>
            <pc:sldMk cId="750411416" sldId="284"/>
            <ac:spMk id="8" creationId="{B93FA7E8-44B2-3A2D-3EA8-170630CA3062}"/>
          </ac:spMkLst>
        </pc:spChg>
      </pc:sldChg>
    </pc:docChg>
  </pc:docChgLst>
  <pc:docChgLst>
    <pc:chgData name="FRANCISCO ANDRES CARO ALBARRAN" userId="S::fracaralb@alum.us.es::20a1fd8f-e107-4fc9-90c6-8bb6127a1dbe" providerId="AD" clId="Web-{7A9C05AF-CDEC-4D8E-AE0E-F931B7D02318}"/>
    <pc:docChg chg="modSld">
      <pc:chgData name="FRANCISCO ANDRES CARO ALBARRAN" userId="S::fracaralb@alum.us.es::20a1fd8f-e107-4fc9-90c6-8bb6127a1dbe" providerId="AD" clId="Web-{7A9C05AF-CDEC-4D8E-AE0E-F931B7D02318}" dt="2024-01-24T15:35:44.850" v="5" actId="1076"/>
      <pc:docMkLst>
        <pc:docMk/>
      </pc:docMkLst>
      <pc:sldChg chg="addSp delSp modSp addAnim delAnim">
        <pc:chgData name="FRANCISCO ANDRES CARO ALBARRAN" userId="S::fracaralb@alum.us.es::20a1fd8f-e107-4fc9-90c6-8bb6127a1dbe" providerId="AD" clId="Web-{7A9C05AF-CDEC-4D8E-AE0E-F931B7D02318}" dt="2024-01-24T15:35:44.850" v="5" actId="1076"/>
        <pc:sldMkLst>
          <pc:docMk/>
          <pc:sldMk cId="236492985" sldId="286"/>
        </pc:sldMkLst>
        <pc:picChg chg="del">
          <ac:chgData name="FRANCISCO ANDRES CARO ALBARRAN" userId="S::fracaralb@alum.us.es::20a1fd8f-e107-4fc9-90c6-8bb6127a1dbe" providerId="AD" clId="Web-{7A9C05AF-CDEC-4D8E-AE0E-F931B7D02318}" dt="2024-01-24T15:35:04.927" v="0"/>
          <ac:picMkLst>
            <pc:docMk/>
            <pc:sldMk cId="236492985" sldId="286"/>
            <ac:picMk id="3" creationId="{CAE7AC41-7631-9415-A718-AEEE9FE63772}"/>
          </ac:picMkLst>
        </pc:picChg>
        <pc:picChg chg="add mod">
          <ac:chgData name="FRANCISCO ANDRES CARO ALBARRAN" userId="S::fracaralb@alum.us.es::20a1fd8f-e107-4fc9-90c6-8bb6127a1dbe" providerId="AD" clId="Web-{7A9C05AF-CDEC-4D8E-AE0E-F931B7D02318}" dt="2024-01-24T15:35:44.850" v="5" actId="1076"/>
          <ac:picMkLst>
            <pc:docMk/>
            <pc:sldMk cId="236492985" sldId="286"/>
            <ac:picMk id="4" creationId="{59A07956-A5F2-FCDB-9D79-C266ADAEF936}"/>
          </ac:picMkLst>
        </pc:picChg>
      </pc:sldChg>
    </pc:docChg>
  </pc:docChgLst>
  <pc:docChgLst>
    <pc:chgData name="EUGENIA CHANG MORENO LAMADRID" userId="S::eugmorlam@alum.us.es::ba404ca9-5b1b-4aaf-8971-44ec401256d1" providerId="AD" clId="Web-{3A8E45A6-E9F2-441A-B36B-72AED9C0A6B8}"/>
    <pc:docChg chg="addSld delSld modSld">
      <pc:chgData name="EUGENIA CHANG MORENO LAMADRID" userId="S::eugmorlam@alum.us.es::ba404ca9-5b1b-4aaf-8971-44ec401256d1" providerId="AD" clId="Web-{3A8E45A6-E9F2-441A-B36B-72AED9C0A6B8}" dt="2024-01-24T18:08:03.504" v="34" actId="20577"/>
      <pc:docMkLst>
        <pc:docMk/>
      </pc:docMkLst>
      <pc:sldChg chg="modSp">
        <pc:chgData name="EUGENIA CHANG MORENO LAMADRID" userId="S::eugmorlam@alum.us.es::ba404ca9-5b1b-4aaf-8971-44ec401256d1" providerId="AD" clId="Web-{3A8E45A6-E9F2-441A-B36B-72AED9C0A6B8}" dt="2024-01-24T18:08:03.504" v="34" actId="20577"/>
        <pc:sldMkLst>
          <pc:docMk/>
          <pc:sldMk cId="3325849284" sldId="276"/>
        </pc:sldMkLst>
        <pc:spChg chg="mod">
          <ac:chgData name="EUGENIA CHANG MORENO LAMADRID" userId="S::eugmorlam@alum.us.es::ba404ca9-5b1b-4aaf-8971-44ec401256d1" providerId="AD" clId="Web-{3A8E45A6-E9F2-441A-B36B-72AED9C0A6B8}" dt="2024-01-24T17:44:45.709" v="9" actId="20577"/>
          <ac:spMkLst>
            <pc:docMk/>
            <pc:sldMk cId="3325849284" sldId="276"/>
            <ac:spMk id="2" creationId="{EE5FAB43-9B9E-95AE-5641-17ACE5089072}"/>
          </ac:spMkLst>
        </pc:spChg>
        <pc:spChg chg="mod">
          <ac:chgData name="EUGENIA CHANG MORENO LAMADRID" userId="S::eugmorlam@alum.us.es::ba404ca9-5b1b-4aaf-8971-44ec401256d1" providerId="AD" clId="Web-{3A8E45A6-E9F2-441A-B36B-72AED9C0A6B8}" dt="2024-01-24T18:08:03.504" v="34" actId="20577"/>
          <ac:spMkLst>
            <pc:docMk/>
            <pc:sldMk cId="3325849284" sldId="276"/>
            <ac:spMk id="4" creationId="{88EAA3B2-0540-DA38-4338-773F7A7D0655}"/>
          </ac:spMkLst>
        </pc:spChg>
        <pc:spChg chg="mod">
          <ac:chgData name="EUGENIA CHANG MORENO LAMADRID" userId="S::eugmorlam@alum.us.es::ba404ca9-5b1b-4aaf-8971-44ec401256d1" providerId="AD" clId="Web-{3A8E45A6-E9F2-441A-B36B-72AED9C0A6B8}" dt="2024-01-24T17:44:09.193" v="3" actId="20577"/>
          <ac:spMkLst>
            <pc:docMk/>
            <pc:sldMk cId="3325849284" sldId="276"/>
            <ac:spMk id="54" creationId="{D40058A4-F7F9-77C8-4014-48ADDD25D6CE}"/>
          </ac:spMkLst>
        </pc:spChg>
        <pc:spChg chg="mod">
          <ac:chgData name="EUGENIA CHANG MORENO LAMADRID" userId="S::eugmorlam@alum.us.es::ba404ca9-5b1b-4aaf-8971-44ec401256d1" providerId="AD" clId="Web-{3A8E45A6-E9F2-441A-B36B-72AED9C0A6B8}" dt="2024-01-24T18:07:09.268" v="24" actId="20577"/>
          <ac:spMkLst>
            <pc:docMk/>
            <pc:sldMk cId="3325849284" sldId="276"/>
            <ac:spMk id="56" creationId="{DD120DF8-3C16-ECA6-7D89-256C9823FDE3}"/>
          </ac:spMkLst>
        </pc:spChg>
        <pc:spChg chg="mod">
          <ac:chgData name="EUGENIA CHANG MORENO LAMADRID" userId="S::eugmorlam@alum.us.es::ba404ca9-5b1b-4aaf-8971-44ec401256d1" providerId="AD" clId="Web-{3A8E45A6-E9F2-441A-B36B-72AED9C0A6B8}" dt="2024-01-24T17:44:53.803" v="13" actId="20577"/>
          <ac:spMkLst>
            <pc:docMk/>
            <pc:sldMk cId="3325849284" sldId="276"/>
            <ac:spMk id="62" creationId="{E4B9102C-D2E0-7F8C-0C4E-01AE428442A6}"/>
          </ac:spMkLst>
        </pc:spChg>
        <pc:spChg chg="mod">
          <ac:chgData name="EUGENIA CHANG MORENO LAMADRID" userId="S::eugmorlam@alum.us.es::ba404ca9-5b1b-4aaf-8971-44ec401256d1" providerId="AD" clId="Web-{3A8E45A6-E9F2-441A-B36B-72AED9C0A6B8}" dt="2024-01-24T18:07:15.284" v="30" actId="20577"/>
          <ac:spMkLst>
            <pc:docMk/>
            <pc:sldMk cId="3325849284" sldId="276"/>
            <ac:spMk id="66" creationId="{B8AB49DA-8AEB-2F19-9156-157FDF8AD41D}"/>
          </ac:spMkLst>
        </pc:spChg>
      </pc:sldChg>
      <pc:sldChg chg="addSp delSp modSp">
        <pc:chgData name="EUGENIA CHANG MORENO LAMADRID" userId="S::eugmorlam@alum.us.es::ba404ca9-5b1b-4aaf-8971-44ec401256d1" providerId="AD" clId="Web-{3A8E45A6-E9F2-441A-B36B-72AED9C0A6B8}" dt="2024-01-24T18:07:00.206" v="20" actId="1076"/>
        <pc:sldMkLst>
          <pc:docMk/>
          <pc:sldMk cId="2944188009" sldId="305"/>
        </pc:sldMkLst>
        <pc:picChg chg="add mod">
          <ac:chgData name="EUGENIA CHANG MORENO LAMADRID" userId="S::eugmorlam@alum.us.es::ba404ca9-5b1b-4aaf-8971-44ec401256d1" providerId="AD" clId="Web-{3A8E45A6-E9F2-441A-B36B-72AED9C0A6B8}" dt="2024-01-24T18:07:00.206" v="20" actId="1076"/>
          <ac:picMkLst>
            <pc:docMk/>
            <pc:sldMk cId="2944188009" sldId="305"/>
            <ac:picMk id="2" creationId="{3A88C29E-ABC7-99F5-C3BD-41E65B022690}"/>
          </ac:picMkLst>
        </pc:picChg>
        <pc:picChg chg="del">
          <ac:chgData name="EUGENIA CHANG MORENO LAMADRID" userId="S::eugmorlam@alum.us.es::ba404ca9-5b1b-4aaf-8971-44ec401256d1" providerId="AD" clId="Web-{3A8E45A6-E9F2-441A-B36B-72AED9C0A6B8}" dt="2024-01-24T18:06:25.845" v="14"/>
          <ac:picMkLst>
            <pc:docMk/>
            <pc:sldMk cId="2944188009" sldId="305"/>
            <ac:picMk id="6" creationId="{3050129A-773E-067B-7815-AEEB140A9ABA}"/>
          </ac:picMkLst>
        </pc:picChg>
      </pc:sldChg>
      <pc:sldChg chg="del">
        <pc:chgData name="EUGENIA CHANG MORENO LAMADRID" userId="S::eugmorlam@alum.us.es::ba404ca9-5b1b-4aaf-8971-44ec401256d1" providerId="AD" clId="Web-{3A8E45A6-E9F2-441A-B36B-72AED9C0A6B8}" dt="2024-01-24T17:44:02.614" v="2"/>
        <pc:sldMkLst>
          <pc:docMk/>
          <pc:sldMk cId="4284330270" sldId="308"/>
        </pc:sldMkLst>
      </pc:sldChg>
      <pc:sldChg chg="new del">
        <pc:chgData name="EUGENIA CHANG MORENO LAMADRID" userId="S::eugmorlam@alum.us.es::ba404ca9-5b1b-4aaf-8971-44ec401256d1" providerId="AD" clId="Web-{3A8E45A6-E9F2-441A-B36B-72AED9C0A6B8}" dt="2024-01-24T17:43:59.583" v="1"/>
        <pc:sldMkLst>
          <pc:docMk/>
          <pc:sldMk cId="1390034584" sldId="310"/>
        </pc:sldMkLst>
      </pc:sldChg>
    </pc:docChg>
  </pc:docChgLst>
  <pc:docChgLst>
    <pc:chgData name="FRANCISCO ANDRES CARO ALBARRAN" userId="S::fracaralb@alum.us.es::20a1fd8f-e107-4fc9-90c6-8bb6127a1dbe" providerId="AD" clId="Web-{C7BA3B6E-4F12-4593-8B66-CB2A2719C6F7}"/>
    <pc:docChg chg="modSld">
      <pc:chgData name="FRANCISCO ANDRES CARO ALBARRAN" userId="S::fracaralb@alum.us.es::20a1fd8f-e107-4fc9-90c6-8bb6127a1dbe" providerId="AD" clId="Web-{C7BA3B6E-4F12-4593-8B66-CB2A2719C6F7}" dt="2024-01-24T11:07:58.521" v="28" actId="20577"/>
      <pc:docMkLst>
        <pc:docMk/>
      </pc:docMkLst>
      <pc:sldChg chg="modSp">
        <pc:chgData name="FRANCISCO ANDRES CARO ALBARRAN" userId="S::fracaralb@alum.us.es::20a1fd8f-e107-4fc9-90c6-8bb6127a1dbe" providerId="AD" clId="Web-{C7BA3B6E-4F12-4593-8B66-CB2A2719C6F7}" dt="2024-01-24T11:07:58.521" v="28" actId="20577"/>
        <pc:sldMkLst>
          <pc:docMk/>
          <pc:sldMk cId="3325849284" sldId="276"/>
        </pc:sldMkLst>
        <pc:spChg chg="mod">
          <ac:chgData name="FRANCISCO ANDRES CARO ALBARRAN" userId="S::fracaralb@alum.us.es::20a1fd8f-e107-4fc9-90c6-8bb6127a1dbe" providerId="AD" clId="Web-{C7BA3B6E-4F12-4593-8B66-CB2A2719C6F7}" dt="2024-01-24T11:07:07.300" v="13" actId="20577"/>
          <ac:spMkLst>
            <pc:docMk/>
            <pc:sldMk cId="3325849284" sldId="276"/>
            <ac:spMk id="2" creationId="{6CDCEF09-5AF7-AF63-0DFC-773A08E0A260}"/>
          </ac:spMkLst>
        </pc:spChg>
        <pc:spChg chg="mod">
          <ac:chgData name="FRANCISCO ANDRES CARO ALBARRAN" userId="S::fracaralb@alum.us.es::20a1fd8f-e107-4fc9-90c6-8bb6127a1dbe" providerId="AD" clId="Web-{C7BA3B6E-4F12-4593-8B66-CB2A2719C6F7}" dt="2024-01-24T11:07:58.521" v="28" actId="20577"/>
          <ac:spMkLst>
            <pc:docMk/>
            <pc:sldMk cId="3325849284" sldId="276"/>
            <ac:spMk id="3" creationId="{5C0411DB-7469-7655-F17D-738709B99EDB}"/>
          </ac:spMkLst>
        </pc:spChg>
      </pc:sldChg>
    </pc:docChg>
  </pc:docChgLst>
  <pc:docChgLst>
    <pc:chgData name="ALEJANDRO MARTINEZ BURGOS" userId="S::alemarbur@alum.us.es::897ef576-50de-4637-a73d-db93b9d0a505" providerId="AD" clId="Web-{D6911F1C-F722-C52D-F036-CE28A428999E}"/>
    <pc:docChg chg="modSld">
      <pc:chgData name="ALEJANDRO MARTINEZ BURGOS" userId="S::alemarbur@alum.us.es::897ef576-50de-4637-a73d-db93b9d0a505" providerId="AD" clId="Web-{D6911F1C-F722-C52D-F036-CE28A428999E}" dt="2024-01-24T16:14:13.030" v="381" actId="20577"/>
      <pc:docMkLst>
        <pc:docMk/>
      </pc:docMkLst>
      <pc:sldChg chg="modSp">
        <pc:chgData name="ALEJANDRO MARTINEZ BURGOS" userId="S::alemarbur@alum.us.es::897ef576-50de-4637-a73d-db93b9d0a505" providerId="AD" clId="Web-{D6911F1C-F722-C52D-F036-CE28A428999E}" dt="2024-01-24T16:14:13.030" v="381" actId="20577"/>
        <pc:sldMkLst>
          <pc:docMk/>
          <pc:sldMk cId="3620547771" sldId="270"/>
        </pc:sldMkLst>
        <pc:spChg chg="mod">
          <ac:chgData name="ALEJANDRO MARTINEZ BURGOS" userId="S::alemarbur@alum.us.es::897ef576-50de-4637-a73d-db93b9d0a505" providerId="AD" clId="Web-{D6911F1C-F722-C52D-F036-CE28A428999E}" dt="2024-01-24T16:14:13.030" v="381" actId="20577"/>
          <ac:spMkLst>
            <pc:docMk/>
            <pc:sldMk cId="3620547771" sldId="270"/>
            <ac:spMk id="3" creationId="{5C0411DB-7469-7655-F17D-738709B99EDB}"/>
          </ac:spMkLst>
        </pc:spChg>
      </pc:sldChg>
    </pc:docChg>
  </pc:docChgLst>
  <pc:docChgLst>
    <pc:chgData name="JORGE SILLERO MANCHON" userId="36dbabae-e19e-4d76-8ada-24ac6091073c" providerId="ADAL" clId="{832DA685-2CAF-49EB-8B63-83FE9FC4EFB3}"/>
    <pc:docChg chg="undo custSel addSld delSld modSld sldOrd">
      <pc:chgData name="JORGE SILLERO MANCHON" userId="36dbabae-e19e-4d76-8ada-24ac6091073c" providerId="ADAL" clId="{832DA685-2CAF-49EB-8B63-83FE9FC4EFB3}" dt="2024-01-24T18:01:29.916" v="395" actId="1076"/>
      <pc:docMkLst>
        <pc:docMk/>
      </pc:docMkLst>
      <pc:sldChg chg="modSp mod">
        <pc:chgData name="JORGE SILLERO MANCHON" userId="36dbabae-e19e-4d76-8ada-24ac6091073c" providerId="ADAL" clId="{832DA685-2CAF-49EB-8B63-83FE9FC4EFB3}" dt="2024-01-23T20:34:17.954" v="30" actId="20577"/>
        <pc:sldMkLst>
          <pc:docMk/>
          <pc:sldMk cId="3972022753" sldId="260"/>
        </pc:sldMkLst>
        <pc:spChg chg="mod">
          <ac:chgData name="JORGE SILLERO MANCHON" userId="36dbabae-e19e-4d76-8ada-24ac6091073c" providerId="ADAL" clId="{832DA685-2CAF-49EB-8B63-83FE9FC4EFB3}" dt="2024-01-23T20:34:17.954" v="30" actId="20577"/>
          <ac:spMkLst>
            <pc:docMk/>
            <pc:sldMk cId="3972022753" sldId="260"/>
            <ac:spMk id="2" creationId="{6CDCEF09-5AF7-AF63-0DFC-773A08E0A260}"/>
          </ac:spMkLst>
        </pc:spChg>
      </pc:sldChg>
      <pc:sldChg chg="addSp delSp modSp mod">
        <pc:chgData name="JORGE SILLERO MANCHON" userId="36dbabae-e19e-4d76-8ada-24ac6091073c" providerId="ADAL" clId="{832DA685-2CAF-49EB-8B63-83FE9FC4EFB3}" dt="2024-01-23T20:42:27.888" v="60" actId="478"/>
        <pc:sldMkLst>
          <pc:docMk/>
          <pc:sldMk cId="1437267066" sldId="262"/>
        </pc:sldMkLst>
        <pc:spChg chg="del mod">
          <ac:chgData name="JORGE SILLERO MANCHON" userId="36dbabae-e19e-4d76-8ada-24ac6091073c" providerId="ADAL" clId="{832DA685-2CAF-49EB-8B63-83FE9FC4EFB3}" dt="2024-01-23T20:40:01.251" v="34" actId="478"/>
          <ac:spMkLst>
            <pc:docMk/>
            <pc:sldMk cId="1437267066" sldId="262"/>
            <ac:spMk id="2" creationId="{EB53242D-9502-7999-638A-D4174BB66B4A}"/>
          </ac:spMkLst>
        </pc:spChg>
        <pc:spChg chg="add del mod">
          <ac:chgData name="JORGE SILLERO MANCHON" userId="36dbabae-e19e-4d76-8ada-24ac6091073c" providerId="ADAL" clId="{832DA685-2CAF-49EB-8B63-83FE9FC4EFB3}" dt="2024-01-23T20:42:27.888" v="60" actId="478"/>
          <ac:spMkLst>
            <pc:docMk/>
            <pc:sldMk cId="1437267066" sldId="262"/>
            <ac:spMk id="7" creationId="{025E7EDA-4BC4-67E2-DBBE-D0CF1C690E7F}"/>
          </ac:spMkLst>
        </pc:spChg>
        <pc:picChg chg="add del mod">
          <ac:chgData name="JORGE SILLERO MANCHON" userId="36dbabae-e19e-4d76-8ada-24ac6091073c" providerId="ADAL" clId="{832DA685-2CAF-49EB-8B63-83FE9FC4EFB3}" dt="2024-01-23T20:42:26.656" v="59" actId="478"/>
          <ac:picMkLst>
            <pc:docMk/>
            <pc:sldMk cId="1437267066" sldId="262"/>
            <ac:picMk id="6" creationId="{ACC37FDB-97CB-7B90-6A72-DBCBF4250AAB}"/>
          </ac:picMkLst>
        </pc:picChg>
      </pc:sldChg>
      <pc:sldChg chg="modSp mod">
        <pc:chgData name="JORGE SILLERO MANCHON" userId="36dbabae-e19e-4d76-8ada-24ac6091073c" providerId="ADAL" clId="{832DA685-2CAF-49EB-8B63-83FE9FC4EFB3}" dt="2024-01-24T15:54:51.150" v="205" actId="14100"/>
        <pc:sldMkLst>
          <pc:docMk/>
          <pc:sldMk cId="3521882757" sldId="264"/>
        </pc:sldMkLst>
        <pc:spChg chg="mod">
          <ac:chgData name="JORGE SILLERO MANCHON" userId="36dbabae-e19e-4d76-8ada-24ac6091073c" providerId="ADAL" clId="{832DA685-2CAF-49EB-8B63-83FE9FC4EFB3}" dt="2024-01-24T15:54:51.150" v="205" actId="14100"/>
          <ac:spMkLst>
            <pc:docMk/>
            <pc:sldMk cId="3521882757" sldId="264"/>
            <ac:spMk id="5" creationId="{AE04DEBF-4AED-1D07-300B-B4BDD63BD963}"/>
          </ac:spMkLst>
        </pc:spChg>
      </pc:sldChg>
      <pc:sldChg chg="addSp delSp modSp mod">
        <pc:chgData name="JORGE SILLERO MANCHON" userId="36dbabae-e19e-4d76-8ada-24ac6091073c" providerId="ADAL" clId="{832DA685-2CAF-49EB-8B63-83FE9FC4EFB3}" dt="2024-01-23T20:45:42.072" v="140" actId="1076"/>
        <pc:sldMkLst>
          <pc:docMk/>
          <pc:sldMk cId="37873280" sldId="265"/>
        </pc:sldMkLst>
        <pc:spChg chg="del">
          <ac:chgData name="JORGE SILLERO MANCHON" userId="36dbabae-e19e-4d76-8ada-24ac6091073c" providerId="ADAL" clId="{832DA685-2CAF-49EB-8B63-83FE9FC4EFB3}" dt="2024-01-23T20:42:19.363" v="56" actId="478"/>
          <ac:spMkLst>
            <pc:docMk/>
            <pc:sldMk cId="37873280" sldId="265"/>
            <ac:spMk id="2" creationId="{6CDCEF09-5AF7-AF63-0DFC-773A08E0A260}"/>
          </ac:spMkLst>
        </pc:spChg>
        <pc:spChg chg="del">
          <ac:chgData name="JORGE SILLERO MANCHON" userId="36dbabae-e19e-4d76-8ada-24ac6091073c" providerId="ADAL" clId="{832DA685-2CAF-49EB-8B63-83FE9FC4EFB3}" dt="2024-01-23T20:42:23.025" v="57" actId="478"/>
          <ac:spMkLst>
            <pc:docMk/>
            <pc:sldMk cId="37873280" sldId="265"/>
            <ac:spMk id="3" creationId="{5C0411DB-7469-7655-F17D-738709B99EDB}"/>
          </ac:spMkLst>
        </pc:spChg>
        <pc:spChg chg="add mod">
          <ac:chgData name="JORGE SILLERO MANCHON" userId="36dbabae-e19e-4d76-8ada-24ac6091073c" providerId="ADAL" clId="{832DA685-2CAF-49EB-8B63-83FE9FC4EFB3}" dt="2024-01-23T20:43:59.118" v="119" actId="1076"/>
          <ac:spMkLst>
            <pc:docMk/>
            <pc:sldMk cId="37873280" sldId="265"/>
            <ac:spMk id="8" creationId="{9EB64820-4BD0-B4E1-D56D-AB64EFD21ED9}"/>
          </ac:spMkLst>
        </pc:spChg>
        <pc:spChg chg="add mod">
          <ac:chgData name="JORGE SILLERO MANCHON" userId="36dbabae-e19e-4d76-8ada-24ac6091073c" providerId="ADAL" clId="{832DA685-2CAF-49EB-8B63-83FE9FC4EFB3}" dt="2024-01-23T20:44:01.584" v="120" actId="1076"/>
          <ac:spMkLst>
            <pc:docMk/>
            <pc:sldMk cId="37873280" sldId="265"/>
            <ac:spMk id="10" creationId="{64607203-3D9F-1D92-F536-A948367468E6}"/>
          </ac:spMkLst>
        </pc:spChg>
        <pc:spChg chg="add mod">
          <ac:chgData name="JORGE SILLERO MANCHON" userId="36dbabae-e19e-4d76-8ada-24ac6091073c" providerId="ADAL" clId="{832DA685-2CAF-49EB-8B63-83FE9FC4EFB3}" dt="2024-01-23T20:43:57.085" v="118" actId="1076"/>
          <ac:spMkLst>
            <pc:docMk/>
            <pc:sldMk cId="37873280" sldId="265"/>
            <ac:spMk id="39" creationId="{9C2E98FF-1D1F-6EE2-9494-3A13789EF4FB}"/>
          </ac:spMkLst>
        </pc:spChg>
        <pc:spChg chg="add mod">
          <ac:chgData name="JORGE SILLERO MANCHON" userId="36dbabae-e19e-4d76-8ada-24ac6091073c" providerId="ADAL" clId="{832DA685-2CAF-49EB-8B63-83FE9FC4EFB3}" dt="2024-01-23T20:44:05.378" v="121" actId="1076"/>
          <ac:spMkLst>
            <pc:docMk/>
            <pc:sldMk cId="37873280" sldId="265"/>
            <ac:spMk id="41" creationId="{F240DF82-9462-883F-48CE-FFFC7A98A65C}"/>
          </ac:spMkLst>
        </pc:spChg>
        <pc:spChg chg="add mod">
          <ac:chgData name="JORGE SILLERO MANCHON" userId="36dbabae-e19e-4d76-8ada-24ac6091073c" providerId="ADAL" clId="{832DA685-2CAF-49EB-8B63-83FE9FC4EFB3}" dt="2024-01-23T20:45:07.119" v="129" actId="13822"/>
          <ac:spMkLst>
            <pc:docMk/>
            <pc:sldMk cId="37873280" sldId="265"/>
            <ac:spMk id="52" creationId="{6B2E4992-9AB3-A555-EF33-6491F75368AE}"/>
          </ac:spMkLst>
        </pc:spChg>
        <pc:spChg chg="add mod">
          <ac:chgData name="JORGE SILLERO MANCHON" userId="36dbabae-e19e-4d76-8ada-24ac6091073c" providerId="ADAL" clId="{832DA685-2CAF-49EB-8B63-83FE9FC4EFB3}" dt="2024-01-23T20:45:18.346" v="132" actId="1076"/>
          <ac:spMkLst>
            <pc:docMk/>
            <pc:sldMk cId="37873280" sldId="265"/>
            <ac:spMk id="54" creationId="{E338AE5A-890C-067E-8F0A-32D5558710C1}"/>
          </ac:spMkLst>
        </pc:spChg>
        <pc:spChg chg="add mod">
          <ac:chgData name="JORGE SILLERO MANCHON" userId="36dbabae-e19e-4d76-8ada-24ac6091073c" providerId="ADAL" clId="{832DA685-2CAF-49EB-8B63-83FE9FC4EFB3}" dt="2024-01-23T20:45:25.971" v="135" actId="1076"/>
          <ac:spMkLst>
            <pc:docMk/>
            <pc:sldMk cId="37873280" sldId="265"/>
            <ac:spMk id="55" creationId="{53C779FF-A31E-0301-C384-A7241F6F6E12}"/>
          </ac:spMkLst>
        </pc:spChg>
        <pc:spChg chg="add mod">
          <ac:chgData name="JORGE SILLERO MANCHON" userId="36dbabae-e19e-4d76-8ada-24ac6091073c" providerId="ADAL" clId="{832DA685-2CAF-49EB-8B63-83FE9FC4EFB3}" dt="2024-01-23T20:45:42.072" v="140" actId="1076"/>
          <ac:spMkLst>
            <pc:docMk/>
            <pc:sldMk cId="37873280" sldId="265"/>
            <ac:spMk id="56" creationId="{11DADD49-4934-435B-A60B-E94BADD47D60}"/>
          </ac:spMkLst>
        </pc:spChg>
        <pc:cxnChg chg="add del mod">
          <ac:chgData name="JORGE SILLERO MANCHON" userId="36dbabae-e19e-4d76-8ada-24ac6091073c" providerId="ADAL" clId="{832DA685-2CAF-49EB-8B63-83FE9FC4EFB3}" dt="2024-01-23T20:44:45.925" v="125" actId="478"/>
          <ac:cxnSpMkLst>
            <pc:docMk/>
            <pc:sldMk cId="37873280" sldId="265"/>
            <ac:cxnSpMk id="43" creationId="{8934EDDF-D109-95DA-178A-4D6C48311668}"/>
          </ac:cxnSpMkLst>
        </pc:cxnChg>
      </pc:sldChg>
      <pc:sldChg chg="addSp delSp modSp mod modAnim">
        <pc:chgData name="JORGE SILLERO MANCHON" userId="36dbabae-e19e-4d76-8ada-24ac6091073c" providerId="ADAL" clId="{832DA685-2CAF-49EB-8B63-83FE9FC4EFB3}" dt="2024-01-24T16:03:14.215" v="218" actId="14100"/>
        <pc:sldMkLst>
          <pc:docMk/>
          <pc:sldMk cId="1589257713" sldId="269"/>
        </pc:sldMkLst>
        <pc:spChg chg="del">
          <ac:chgData name="JORGE SILLERO MANCHON" userId="36dbabae-e19e-4d76-8ada-24ac6091073c" providerId="ADAL" clId="{832DA685-2CAF-49EB-8B63-83FE9FC4EFB3}" dt="2024-01-24T16:02:57.188" v="215"/>
          <ac:spMkLst>
            <pc:docMk/>
            <pc:sldMk cId="1589257713" sldId="269"/>
            <ac:spMk id="3" creationId="{082D094B-B9B5-E31C-AD81-3226826B68FC}"/>
          </ac:spMkLst>
        </pc:spChg>
        <pc:picChg chg="add mod">
          <ac:chgData name="JORGE SILLERO MANCHON" userId="36dbabae-e19e-4d76-8ada-24ac6091073c" providerId="ADAL" clId="{832DA685-2CAF-49EB-8B63-83FE9FC4EFB3}" dt="2024-01-24T16:03:14.215" v="218" actId="14100"/>
          <ac:picMkLst>
            <pc:docMk/>
            <pc:sldMk cId="1589257713" sldId="269"/>
            <ac:picMk id="6" creationId="{CB9240AD-7631-1C97-3A82-17D2E6B3AFC2}"/>
          </ac:picMkLst>
        </pc:picChg>
      </pc:sldChg>
      <pc:sldChg chg="modSp mod">
        <pc:chgData name="JORGE SILLERO MANCHON" userId="36dbabae-e19e-4d76-8ada-24ac6091073c" providerId="ADAL" clId="{832DA685-2CAF-49EB-8B63-83FE9FC4EFB3}" dt="2024-01-24T17:29:22.289" v="335" actId="20577"/>
        <pc:sldMkLst>
          <pc:docMk/>
          <pc:sldMk cId="3620547771" sldId="270"/>
        </pc:sldMkLst>
        <pc:spChg chg="mod">
          <ac:chgData name="JORGE SILLERO MANCHON" userId="36dbabae-e19e-4d76-8ada-24ac6091073c" providerId="ADAL" clId="{832DA685-2CAF-49EB-8B63-83FE9FC4EFB3}" dt="2024-01-24T17:29:22.289" v="335" actId="20577"/>
          <ac:spMkLst>
            <pc:docMk/>
            <pc:sldMk cId="3620547771" sldId="270"/>
            <ac:spMk id="3" creationId="{5C0411DB-7469-7655-F17D-738709B99EDB}"/>
          </ac:spMkLst>
        </pc:spChg>
      </pc:sldChg>
      <pc:sldChg chg="modSp add mod">
        <pc:chgData name="JORGE SILLERO MANCHON" userId="36dbabae-e19e-4d76-8ada-24ac6091073c" providerId="ADAL" clId="{832DA685-2CAF-49EB-8B63-83FE9FC4EFB3}" dt="2024-01-23T20:46:34.789" v="143" actId="14100"/>
        <pc:sldMkLst>
          <pc:docMk/>
          <pc:sldMk cId="2270559239" sldId="272"/>
        </pc:sldMkLst>
        <pc:spChg chg="mod">
          <ac:chgData name="JORGE SILLERO MANCHON" userId="36dbabae-e19e-4d76-8ada-24ac6091073c" providerId="ADAL" clId="{832DA685-2CAF-49EB-8B63-83FE9FC4EFB3}" dt="2024-01-23T20:46:34.789" v="143" actId="14100"/>
          <ac:spMkLst>
            <pc:docMk/>
            <pc:sldMk cId="2270559239" sldId="272"/>
            <ac:spMk id="54" creationId="{E338AE5A-890C-067E-8F0A-32D5558710C1}"/>
          </ac:spMkLst>
        </pc:spChg>
      </pc:sldChg>
      <pc:sldChg chg="modSp add mod ord">
        <pc:chgData name="JORGE SILLERO MANCHON" userId="36dbabae-e19e-4d76-8ada-24ac6091073c" providerId="ADAL" clId="{832DA685-2CAF-49EB-8B63-83FE9FC4EFB3}" dt="2024-01-23T20:46:54.703" v="148" actId="14100"/>
        <pc:sldMkLst>
          <pc:docMk/>
          <pc:sldMk cId="2646521067" sldId="273"/>
        </pc:sldMkLst>
        <pc:spChg chg="mod">
          <ac:chgData name="JORGE SILLERO MANCHON" userId="36dbabae-e19e-4d76-8ada-24ac6091073c" providerId="ADAL" clId="{832DA685-2CAF-49EB-8B63-83FE9FC4EFB3}" dt="2024-01-23T20:46:54.703" v="148" actId="14100"/>
          <ac:spMkLst>
            <pc:docMk/>
            <pc:sldMk cId="2646521067" sldId="273"/>
            <ac:spMk id="52" creationId="{6B2E4992-9AB3-A555-EF33-6491F75368AE}"/>
          </ac:spMkLst>
        </pc:spChg>
      </pc:sldChg>
      <pc:sldChg chg="modSp add mod ord">
        <pc:chgData name="JORGE SILLERO MANCHON" userId="36dbabae-e19e-4d76-8ada-24ac6091073c" providerId="ADAL" clId="{832DA685-2CAF-49EB-8B63-83FE9FC4EFB3}" dt="2024-01-23T20:47:21.278" v="153" actId="14100"/>
        <pc:sldMkLst>
          <pc:docMk/>
          <pc:sldMk cId="2543574654" sldId="274"/>
        </pc:sldMkLst>
        <pc:spChg chg="mod">
          <ac:chgData name="JORGE SILLERO MANCHON" userId="36dbabae-e19e-4d76-8ada-24ac6091073c" providerId="ADAL" clId="{832DA685-2CAF-49EB-8B63-83FE9FC4EFB3}" dt="2024-01-23T20:47:21.278" v="153" actId="14100"/>
          <ac:spMkLst>
            <pc:docMk/>
            <pc:sldMk cId="2543574654" sldId="274"/>
            <ac:spMk id="55" creationId="{53C779FF-A31E-0301-C384-A7241F6F6E12}"/>
          </ac:spMkLst>
        </pc:spChg>
      </pc:sldChg>
      <pc:sldChg chg="modSp add mod ord">
        <pc:chgData name="JORGE SILLERO MANCHON" userId="36dbabae-e19e-4d76-8ada-24ac6091073c" providerId="ADAL" clId="{832DA685-2CAF-49EB-8B63-83FE9FC4EFB3}" dt="2024-01-23T20:47:57.744" v="158" actId="14100"/>
        <pc:sldMkLst>
          <pc:docMk/>
          <pc:sldMk cId="407165577" sldId="275"/>
        </pc:sldMkLst>
        <pc:spChg chg="mod">
          <ac:chgData name="JORGE SILLERO MANCHON" userId="36dbabae-e19e-4d76-8ada-24ac6091073c" providerId="ADAL" clId="{832DA685-2CAF-49EB-8B63-83FE9FC4EFB3}" dt="2024-01-23T20:47:57.744" v="158" actId="14100"/>
          <ac:spMkLst>
            <pc:docMk/>
            <pc:sldMk cId="407165577" sldId="275"/>
            <ac:spMk id="56" creationId="{11DADD49-4934-435B-A60B-E94BADD47D60}"/>
          </ac:spMkLst>
        </pc:spChg>
      </pc:sldChg>
      <pc:sldChg chg="modSp add mod">
        <pc:chgData name="JORGE SILLERO MANCHON" userId="36dbabae-e19e-4d76-8ada-24ac6091073c" providerId="ADAL" clId="{832DA685-2CAF-49EB-8B63-83FE9FC4EFB3}" dt="2024-01-23T20:49:21.351" v="162" actId="20577"/>
        <pc:sldMkLst>
          <pc:docMk/>
          <pc:sldMk cId="3325849284" sldId="276"/>
        </pc:sldMkLst>
        <pc:spChg chg="mod">
          <ac:chgData name="JORGE SILLERO MANCHON" userId="36dbabae-e19e-4d76-8ada-24ac6091073c" providerId="ADAL" clId="{832DA685-2CAF-49EB-8B63-83FE9FC4EFB3}" dt="2024-01-23T20:49:21.351" v="162" actId="20577"/>
          <ac:spMkLst>
            <pc:docMk/>
            <pc:sldMk cId="3325849284" sldId="276"/>
            <ac:spMk id="2" creationId="{6CDCEF09-5AF7-AF63-0DFC-773A08E0A260}"/>
          </ac:spMkLst>
        </pc:spChg>
      </pc:sldChg>
      <pc:sldChg chg="addSp delSp modSp new del mod">
        <pc:chgData name="JORGE SILLERO MANCHON" userId="36dbabae-e19e-4d76-8ada-24ac6091073c" providerId="ADAL" clId="{832DA685-2CAF-49EB-8B63-83FE9FC4EFB3}" dt="2024-01-23T21:01:09.528" v="204" actId="2696"/>
        <pc:sldMkLst>
          <pc:docMk/>
          <pc:sldMk cId="984976782" sldId="277"/>
        </pc:sldMkLst>
        <pc:spChg chg="mod">
          <ac:chgData name="JORGE SILLERO MANCHON" userId="36dbabae-e19e-4d76-8ada-24ac6091073c" providerId="ADAL" clId="{832DA685-2CAF-49EB-8B63-83FE9FC4EFB3}" dt="2024-01-23T20:55:56.295" v="189" actId="20577"/>
          <ac:spMkLst>
            <pc:docMk/>
            <pc:sldMk cId="984976782" sldId="277"/>
            <ac:spMk id="2" creationId="{43C1CA3D-29DF-3751-B30F-E2D149DE9075}"/>
          </ac:spMkLst>
        </pc:spChg>
        <pc:spChg chg="del">
          <ac:chgData name="JORGE SILLERO MANCHON" userId="36dbabae-e19e-4d76-8ada-24ac6091073c" providerId="ADAL" clId="{832DA685-2CAF-49EB-8B63-83FE9FC4EFB3}" dt="2024-01-23T20:55:59.359" v="190" actId="478"/>
          <ac:spMkLst>
            <pc:docMk/>
            <pc:sldMk cId="984976782" sldId="277"/>
            <ac:spMk id="3" creationId="{A5C7621B-4E92-5EB6-5C7F-4143F41D6C03}"/>
          </ac:spMkLst>
        </pc:spChg>
        <pc:spChg chg="add mod">
          <ac:chgData name="JORGE SILLERO MANCHON" userId="36dbabae-e19e-4d76-8ada-24ac6091073c" providerId="ADAL" clId="{832DA685-2CAF-49EB-8B63-83FE9FC4EFB3}" dt="2024-01-23T20:58:09.039" v="203" actId="1076"/>
          <ac:spMkLst>
            <pc:docMk/>
            <pc:sldMk cId="984976782" sldId="277"/>
            <ac:spMk id="8" creationId="{15DF31BE-38BE-DA5D-D9BE-230112E4A44C}"/>
          </ac:spMkLst>
        </pc:spChg>
        <pc:picChg chg="add del mod">
          <ac:chgData name="JORGE SILLERO MANCHON" userId="36dbabae-e19e-4d76-8ada-24ac6091073c" providerId="ADAL" clId="{832DA685-2CAF-49EB-8B63-83FE9FC4EFB3}" dt="2024-01-23T20:57:53.152" v="200" actId="478"/>
          <ac:picMkLst>
            <pc:docMk/>
            <pc:sldMk cId="984976782" sldId="277"/>
            <ac:picMk id="7" creationId="{E0903D34-3DDC-63C4-145C-4304A4394880}"/>
          </ac:picMkLst>
        </pc:picChg>
        <pc:picChg chg="add del mod">
          <ac:chgData name="JORGE SILLERO MANCHON" userId="36dbabae-e19e-4d76-8ada-24ac6091073c" providerId="ADAL" clId="{832DA685-2CAF-49EB-8B63-83FE9FC4EFB3}" dt="2024-01-23T20:57:48.324" v="199" actId="478"/>
          <ac:picMkLst>
            <pc:docMk/>
            <pc:sldMk cId="984976782" sldId="277"/>
            <ac:picMk id="1026" creationId="{CED956B1-B08C-86BB-BCC4-17065741C97F}"/>
          </ac:picMkLst>
        </pc:picChg>
      </pc:sldChg>
      <pc:sldChg chg="del">
        <pc:chgData name="JORGE SILLERO MANCHON" userId="36dbabae-e19e-4d76-8ada-24ac6091073c" providerId="ADAL" clId="{832DA685-2CAF-49EB-8B63-83FE9FC4EFB3}" dt="2024-01-24T17:28:38.165" v="219" actId="47"/>
        <pc:sldMkLst>
          <pc:docMk/>
          <pc:sldMk cId="3998864105" sldId="285"/>
        </pc:sldMkLst>
      </pc:sldChg>
      <pc:sldChg chg="del">
        <pc:chgData name="JORGE SILLERO MANCHON" userId="36dbabae-e19e-4d76-8ada-24ac6091073c" providerId="ADAL" clId="{832DA685-2CAF-49EB-8B63-83FE9FC4EFB3}" dt="2024-01-24T17:28:40.123" v="220" actId="47"/>
        <pc:sldMkLst>
          <pc:docMk/>
          <pc:sldMk cId="236492985" sldId="286"/>
        </pc:sldMkLst>
      </pc:sldChg>
      <pc:sldChg chg="modSp mod">
        <pc:chgData name="JORGE SILLERO MANCHON" userId="36dbabae-e19e-4d76-8ada-24ac6091073c" providerId="ADAL" clId="{832DA685-2CAF-49EB-8B63-83FE9FC4EFB3}" dt="2024-01-24T15:55:00.512" v="214" actId="113"/>
        <pc:sldMkLst>
          <pc:docMk/>
          <pc:sldMk cId="4207825303" sldId="294"/>
        </pc:sldMkLst>
        <pc:spChg chg="mod">
          <ac:chgData name="JORGE SILLERO MANCHON" userId="36dbabae-e19e-4d76-8ada-24ac6091073c" providerId="ADAL" clId="{832DA685-2CAF-49EB-8B63-83FE9FC4EFB3}" dt="2024-01-24T15:55:00.512" v="214" actId="113"/>
          <ac:spMkLst>
            <pc:docMk/>
            <pc:sldMk cId="4207825303" sldId="294"/>
            <ac:spMk id="4" creationId="{9A2B0D75-F330-A98B-F343-1425179744B3}"/>
          </ac:spMkLst>
        </pc:spChg>
      </pc:sldChg>
      <pc:sldChg chg="addSp delSp modSp add mod setBg addAnim delAnim">
        <pc:chgData name="JORGE SILLERO MANCHON" userId="36dbabae-e19e-4d76-8ada-24ac6091073c" providerId="ADAL" clId="{832DA685-2CAF-49EB-8B63-83FE9FC4EFB3}" dt="2024-01-24T17:56:56.364" v="368" actId="1076"/>
        <pc:sldMkLst>
          <pc:docMk/>
          <pc:sldMk cId="3911134941" sldId="310"/>
        </pc:sldMkLst>
        <pc:spChg chg="mod">
          <ac:chgData name="JORGE SILLERO MANCHON" userId="36dbabae-e19e-4d76-8ada-24ac6091073c" providerId="ADAL" clId="{832DA685-2CAF-49EB-8B63-83FE9FC4EFB3}" dt="2024-01-24T17:56:56.364" v="368" actId="1076"/>
          <ac:spMkLst>
            <pc:docMk/>
            <pc:sldMk cId="3911134941" sldId="310"/>
            <ac:spMk id="2" creationId="{36F4BC8A-6F58-54F3-4D45-9CEF85405E10}"/>
          </ac:spMkLst>
        </pc:spChg>
        <pc:spChg chg="mod">
          <ac:chgData name="JORGE SILLERO MANCHON" userId="36dbabae-e19e-4d76-8ada-24ac6091073c" providerId="ADAL" clId="{832DA685-2CAF-49EB-8B63-83FE9FC4EFB3}" dt="2024-01-24T17:52:42.877" v="341" actId="26606"/>
          <ac:spMkLst>
            <pc:docMk/>
            <pc:sldMk cId="3911134941" sldId="310"/>
            <ac:spMk id="3" creationId="{93A8C11D-89D5-8E64-0D20-DB44882DF58C}"/>
          </ac:spMkLst>
        </pc:spChg>
        <pc:spChg chg="mod">
          <ac:chgData name="JORGE SILLERO MANCHON" userId="36dbabae-e19e-4d76-8ada-24ac6091073c" providerId="ADAL" clId="{832DA685-2CAF-49EB-8B63-83FE9FC4EFB3}" dt="2024-01-24T17:52:42.877" v="341" actId="26606"/>
          <ac:spMkLst>
            <pc:docMk/>
            <pc:sldMk cId="3911134941" sldId="310"/>
            <ac:spMk id="4" creationId="{84E4E656-6493-5361-D213-E1F8F1611A7D}"/>
          </ac:spMkLst>
        </pc:spChg>
        <pc:spChg chg="add del">
          <ac:chgData name="JORGE SILLERO MANCHON" userId="36dbabae-e19e-4d76-8ada-24ac6091073c" providerId="ADAL" clId="{832DA685-2CAF-49EB-8B63-83FE9FC4EFB3}" dt="2024-01-24T17:52:42.877" v="341" actId="26606"/>
          <ac:spMkLst>
            <pc:docMk/>
            <pc:sldMk cId="3911134941" sldId="310"/>
            <ac:spMk id="56" creationId="{2EEF4763-EB4A-4A35-89EB-AD2763B48C3B}"/>
          </ac:spMkLst>
        </pc:spChg>
        <pc:spChg chg="add del">
          <ac:chgData name="JORGE SILLERO MANCHON" userId="36dbabae-e19e-4d76-8ada-24ac6091073c" providerId="ADAL" clId="{832DA685-2CAF-49EB-8B63-83FE9FC4EFB3}" dt="2024-01-24T17:52:42.877" v="341" actId="26606"/>
          <ac:spMkLst>
            <pc:docMk/>
            <pc:sldMk cId="3911134941" sldId="310"/>
            <ac:spMk id="119" creationId="{8B3F5CD4-CBC8-4A22-9DCC-0420CA28A09F}"/>
          </ac:spMkLst>
        </pc:spChg>
        <pc:grpChg chg="add del">
          <ac:chgData name="JORGE SILLERO MANCHON" userId="36dbabae-e19e-4d76-8ada-24ac6091073c" providerId="ADAL" clId="{832DA685-2CAF-49EB-8B63-83FE9FC4EFB3}" dt="2024-01-24T17:52:42.877" v="341" actId="26606"/>
          <ac:grpSpMkLst>
            <pc:docMk/>
            <pc:sldMk cId="3911134941" sldId="310"/>
            <ac:grpSpMk id="15" creationId="{96FA2727-C33B-44D1-885B-76DC0424E577}"/>
          </ac:grpSpMkLst>
        </pc:grpChg>
        <pc:grpChg chg="add del">
          <ac:chgData name="JORGE SILLERO MANCHON" userId="36dbabae-e19e-4d76-8ada-24ac6091073c" providerId="ADAL" clId="{832DA685-2CAF-49EB-8B63-83FE9FC4EFB3}" dt="2024-01-24T17:52:42.877" v="341" actId="26606"/>
          <ac:grpSpMkLst>
            <pc:docMk/>
            <pc:sldMk cId="3911134941" sldId="310"/>
            <ac:grpSpMk id="63" creationId="{9795E515-5F57-431F-9A0D-3A0419DF7572}"/>
          </ac:grpSpMkLst>
        </pc:grpChg>
        <pc:graphicFrameChg chg="del">
          <ac:chgData name="JORGE SILLERO MANCHON" userId="36dbabae-e19e-4d76-8ada-24ac6091073c" providerId="ADAL" clId="{832DA685-2CAF-49EB-8B63-83FE9FC4EFB3}" dt="2024-01-24T17:52:22.322" v="337" actId="21"/>
          <ac:graphicFrameMkLst>
            <pc:docMk/>
            <pc:sldMk cId="3911134941" sldId="310"/>
            <ac:graphicFrameMk id="9" creationId="{E0329EB2-33E3-EDFC-B8D6-DE445E6F1874}"/>
          </ac:graphicFrameMkLst>
        </pc:graphicFrameChg>
        <pc:picChg chg="add mod ord">
          <ac:chgData name="JORGE SILLERO MANCHON" userId="36dbabae-e19e-4d76-8ada-24ac6091073c" providerId="ADAL" clId="{832DA685-2CAF-49EB-8B63-83FE9FC4EFB3}" dt="2024-01-24T17:52:47.524" v="343" actId="1076"/>
          <ac:picMkLst>
            <pc:docMk/>
            <pc:sldMk cId="3911134941" sldId="310"/>
            <ac:picMk id="6" creationId="{D3195D36-E524-AF5F-8E65-5F0C840B421D}"/>
          </ac:picMkLst>
        </pc:picChg>
        <pc:picChg chg="add del">
          <ac:chgData name="JORGE SILLERO MANCHON" userId="36dbabae-e19e-4d76-8ada-24ac6091073c" providerId="ADAL" clId="{832DA685-2CAF-49EB-8B63-83FE9FC4EFB3}" dt="2024-01-24T17:52:42.877" v="341" actId="26606"/>
          <ac:picMkLst>
            <pc:docMk/>
            <pc:sldMk cId="3911134941" sldId="310"/>
            <ac:picMk id="13" creationId="{174E31E4-530B-4247-962C-F46F5F66DFFB}"/>
          </ac:picMkLst>
        </pc:picChg>
        <pc:picChg chg="add del">
          <ac:chgData name="JORGE SILLERO MANCHON" userId="36dbabae-e19e-4d76-8ada-24ac6091073c" providerId="ADAL" clId="{832DA685-2CAF-49EB-8B63-83FE9FC4EFB3}" dt="2024-01-24T17:52:42.877" v="341" actId="26606"/>
          <ac:picMkLst>
            <pc:docMk/>
            <pc:sldMk cId="3911134941" sldId="310"/>
            <ac:picMk id="61" creationId="{50C065C3-0FE3-4452-B765-CB05BBB2A983}"/>
          </ac:picMkLst>
        </pc:picChg>
      </pc:sldChg>
      <pc:sldChg chg="addSp delSp modSp add mod">
        <pc:chgData name="JORGE SILLERO MANCHON" userId="36dbabae-e19e-4d76-8ada-24ac6091073c" providerId="ADAL" clId="{832DA685-2CAF-49EB-8B63-83FE9FC4EFB3}" dt="2024-01-24T17:56:50.333" v="367" actId="1076"/>
        <pc:sldMkLst>
          <pc:docMk/>
          <pc:sldMk cId="3176456735" sldId="311"/>
        </pc:sldMkLst>
        <pc:spChg chg="mod">
          <ac:chgData name="JORGE SILLERO MANCHON" userId="36dbabae-e19e-4d76-8ada-24ac6091073c" providerId="ADAL" clId="{832DA685-2CAF-49EB-8B63-83FE9FC4EFB3}" dt="2024-01-24T17:56:50.333" v="367" actId="1076"/>
          <ac:spMkLst>
            <pc:docMk/>
            <pc:sldMk cId="3176456735" sldId="311"/>
            <ac:spMk id="2" creationId="{97C523D8-C4E1-7DDA-55F1-79528D7A9067}"/>
          </ac:spMkLst>
        </pc:spChg>
        <pc:graphicFrameChg chg="del">
          <ac:chgData name="JORGE SILLERO MANCHON" userId="36dbabae-e19e-4d76-8ada-24ac6091073c" providerId="ADAL" clId="{832DA685-2CAF-49EB-8B63-83FE9FC4EFB3}" dt="2024-01-24T17:53:19.221" v="345" actId="21"/>
          <ac:graphicFrameMkLst>
            <pc:docMk/>
            <pc:sldMk cId="3176456735" sldId="311"/>
            <ac:graphicFrameMk id="9" creationId="{EEDC7572-5A97-C973-DFD5-53B5C3BF8160}"/>
          </ac:graphicFrameMkLst>
        </pc:graphicFrameChg>
        <pc:picChg chg="add mod">
          <ac:chgData name="JORGE SILLERO MANCHON" userId="36dbabae-e19e-4d76-8ada-24ac6091073c" providerId="ADAL" clId="{832DA685-2CAF-49EB-8B63-83FE9FC4EFB3}" dt="2024-01-24T17:53:53.668" v="348" actId="1076"/>
          <ac:picMkLst>
            <pc:docMk/>
            <pc:sldMk cId="3176456735" sldId="311"/>
            <ac:picMk id="6" creationId="{FD68302B-EC32-0D7A-7180-FA41BCF9A906}"/>
          </ac:picMkLst>
        </pc:picChg>
      </pc:sldChg>
      <pc:sldChg chg="addSp delSp modSp add mod setBg delDesignElem">
        <pc:chgData name="JORGE SILLERO MANCHON" userId="36dbabae-e19e-4d76-8ada-24ac6091073c" providerId="ADAL" clId="{832DA685-2CAF-49EB-8B63-83FE9FC4EFB3}" dt="2024-01-24T17:58:07.473" v="376" actId="1076"/>
        <pc:sldMkLst>
          <pc:docMk/>
          <pc:sldMk cId="2205304815" sldId="312"/>
        </pc:sldMkLst>
        <pc:spChg chg="del">
          <ac:chgData name="JORGE SILLERO MANCHON" userId="36dbabae-e19e-4d76-8ada-24ac6091073c" providerId="ADAL" clId="{832DA685-2CAF-49EB-8B63-83FE9FC4EFB3}" dt="2024-01-24T17:57:43.382" v="370"/>
          <ac:spMkLst>
            <pc:docMk/>
            <pc:sldMk cId="2205304815" sldId="312"/>
            <ac:spMk id="104" creationId="{2EEF4763-EB4A-4A35-89EB-AD2763B48C3B}"/>
          </ac:spMkLst>
        </pc:spChg>
        <pc:grpChg chg="del">
          <ac:chgData name="JORGE SILLERO MANCHON" userId="36dbabae-e19e-4d76-8ada-24ac6091073c" providerId="ADAL" clId="{832DA685-2CAF-49EB-8B63-83FE9FC4EFB3}" dt="2024-01-24T17:57:43.382" v="370"/>
          <ac:grpSpMkLst>
            <pc:docMk/>
            <pc:sldMk cId="2205304815" sldId="312"/>
            <ac:grpSpMk id="106" creationId="{96FA2727-C33B-44D1-885B-76DC0424E577}"/>
          </ac:grpSpMkLst>
        </pc:grpChg>
        <pc:picChg chg="del">
          <ac:chgData name="JORGE SILLERO MANCHON" userId="36dbabae-e19e-4d76-8ada-24ac6091073c" providerId="ADAL" clId="{832DA685-2CAF-49EB-8B63-83FE9FC4EFB3}" dt="2024-01-24T17:57:45.240" v="371" actId="478"/>
          <ac:picMkLst>
            <pc:docMk/>
            <pc:sldMk cId="2205304815" sldId="312"/>
            <ac:picMk id="6" creationId="{FD68302B-EC32-0D7A-7180-FA41BCF9A906}"/>
          </ac:picMkLst>
        </pc:picChg>
        <pc:picChg chg="add mod modCrop">
          <ac:chgData name="JORGE SILLERO MANCHON" userId="36dbabae-e19e-4d76-8ada-24ac6091073c" providerId="ADAL" clId="{832DA685-2CAF-49EB-8B63-83FE9FC4EFB3}" dt="2024-01-24T17:58:07.473" v="376" actId="1076"/>
          <ac:picMkLst>
            <pc:docMk/>
            <pc:sldMk cId="2205304815" sldId="312"/>
            <ac:picMk id="7" creationId="{4CADCF78-8CA4-5148-512B-C52BC7EB1391}"/>
          </ac:picMkLst>
        </pc:picChg>
        <pc:picChg chg="del">
          <ac:chgData name="JORGE SILLERO MANCHON" userId="36dbabae-e19e-4d76-8ada-24ac6091073c" providerId="ADAL" clId="{832DA685-2CAF-49EB-8B63-83FE9FC4EFB3}" dt="2024-01-24T17:57:43.382" v="370"/>
          <ac:picMkLst>
            <pc:docMk/>
            <pc:sldMk cId="2205304815" sldId="312"/>
            <ac:picMk id="105" creationId="{174E31E4-530B-4247-962C-F46F5F66DFFB}"/>
          </ac:picMkLst>
        </pc:picChg>
      </pc:sldChg>
      <pc:sldChg chg="addSp delSp modSp add mod">
        <pc:chgData name="JORGE SILLERO MANCHON" userId="36dbabae-e19e-4d76-8ada-24ac6091073c" providerId="ADAL" clId="{832DA685-2CAF-49EB-8B63-83FE9FC4EFB3}" dt="2024-01-24T18:01:29.916" v="395" actId="1076"/>
        <pc:sldMkLst>
          <pc:docMk/>
          <pc:sldMk cId="1193487715" sldId="313"/>
        </pc:sldMkLst>
        <pc:spChg chg="mod">
          <ac:chgData name="JORGE SILLERO MANCHON" userId="36dbabae-e19e-4d76-8ada-24ac6091073c" providerId="ADAL" clId="{832DA685-2CAF-49EB-8B63-83FE9FC4EFB3}" dt="2024-01-24T18:00:42.863" v="393" actId="1076"/>
          <ac:spMkLst>
            <pc:docMk/>
            <pc:sldMk cId="1193487715" sldId="313"/>
            <ac:spMk id="2" creationId="{B2D3ADDA-76C3-AAFF-079D-C887FB39E0DD}"/>
          </ac:spMkLst>
        </pc:spChg>
        <pc:graphicFrameChg chg="del">
          <ac:chgData name="JORGE SILLERO MANCHON" userId="36dbabae-e19e-4d76-8ada-24ac6091073c" providerId="ADAL" clId="{832DA685-2CAF-49EB-8B63-83FE9FC4EFB3}" dt="2024-01-24T17:59:12.793" v="379" actId="21"/>
          <ac:graphicFrameMkLst>
            <pc:docMk/>
            <pc:sldMk cId="1193487715" sldId="313"/>
            <ac:graphicFrameMk id="805" creationId="{A5D9FD5B-B03C-FB09-4F7F-0A2E049941DC}"/>
          </ac:graphicFrameMkLst>
        </pc:graphicFrameChg>
        <pc:picChg chg="mod">
          <ac:chgData name="JORGE SILLERO MANCHON" userId="36dbabae-e19e-4d76-8ada-24ac6091073c" providerId="ADAL" clId="{832DA685-2CAF-49EB-8B63-83FE9FC4EFB3}" dt="2024-01-24T18:01:29.916" v="395" actId="1076"/>
          <ac:picMkLst>
            <pc:docMk/>
            <pc:sldMk cId="1193487715" sldId="313"/>
            <ac:picMk id="3" creationId="{DE03D54C-AFB9-A2C7-D2C1-3A4BC8E61B5F}"/>
          </ac:picMkLst>
        </pc:picChg>
        <pc:picChg chg="add mod modCrop">
          <ac:chgData name="JORGE SILLERO MANCHON" userId="36dbabae-e19e-4d76-8ada-24ac6091073c" providerId="ADAL" clId="{832DA685-2CAF-49EB-8B63-83FE9FC4EFB3}" dt="2024-01-24T18:00:53.431" v="394" actId="1076"/>
          <ac:picMkLst>
            <pc:docMk/>
            <pc:sldMk cId="1193487715" sldId="313"/>
            <ac:picMk id="4" creationId="{3B770C00-9798-DDA1-80ED-222C17B6690F}"/>
          </ac:picMkLst>
        </pc:picChg>
        <pc:picChg chg="del">
          <ac:chgData name="JORGE SILLERO MANCHON" userId="36dbabae-e19e-4d76-8ada-24ac6091073c" providerId="ADAL" clId="{832DA685-2CAF-49EB-8B63-83FE9FC4EFB3}" dt="2024-01-24T17:59:07.561" v="378" actId="478"/>
          <ac:picMkLst>
            <pc:docMk/>
            <pc:sldMk cId="1193487715" sldId="313"/>
            <ac:picMk id="1625" creationId="{A51DE50E-1A77-EA46-7CA0-39836D637315}"/>
          </ac:picMkLst>
        </pc:picChg>
        <pc:picChg chg="del">
          <ac:chgData name="JORGE SILLERO MANCHON" userId="36dbabae-e19e-4d76-8ada-24ac6091073c" providerId="ADAL" clId="{832DA685-2CAF-49EB-8B63-83FE9FC4EFB3}" dt="2024-01-24T17:59:07.561" v="378" actId="478"/>
          <ac:picMkLst>
            <pc:docMk/>
            <pc:sldMk cId="1193487715" sldId="313"/>
            <ac:picMk id="1639" creationId="{960C4CA1-9404-AF6A-F2F4-9FD51D2B3E95}"/>
          </ac:picMkLst>
        </pc:picChg>
      </pc:sldChg>
    </pc:docChg>
  </pc:docChgLst>
  <pc:docChgLst>
    <pc:chgData name="JAVIER TERROBA OROZCO" userId="S::javteroro@alum.us.es::12c3bebc-229a-4ce4-8738-335e23acc74d" providerId="AD" clId="Web-{3285FE63-F8BC-4BB0-86EC-663722A81349}"/>
    <pc:docChg chg="addSld modSld">
      <pc:chgData name="JAVIER TERROBA OROZCO" userId="S::javteroro@alum.us.es::12c3bebc-229a-4ce4-8738-335e23acc74d" providerId="AD" clId="Web-{3285FE63-F8BC-4BB0-86EC-663722A81349}" dt="2024-01-24T18:15:20.363" v="302"/>
      <pc:docMkLst>
        <pc:docMk/>
      </pc:docMkLst>
      <pc:sldChg chg="addSp delSp modSp mod modClrScheme delDesignElem chgLayout">
        <pc:chgData name="JAVIER TERROBA OROZCO" userId="S::javteroro@alum.us.es::12c3bebc-229a-4ce4-8738-335e23acc74d" providerId="AD" clId="Web-{3285FE63-F8BC-4BB0-86EC-663722A81349}" dt="2024-01-24T17:57:09.593" v="281" actId="1076"/>
        <pc:sldMkLst>
          <pc:docMk/>
          <pc:sldMk cId="3972022753" sldId="260"/>
        </pc:sldMkLst>
        <pc:spChg chg="mod ord">
          <ac:chgData name="JAVIER TERROBA OROZCO" userId="S::javteroro@alum.us.es::12c3bebc-229a-4ce4-8738-335e23acc74d" providerId="AD" clId="Web-{3285FE63-F8BC-4BB0-86EC-663722A81349}" dt="2024-01-24T17:45:24.439" v="77" actId="1076"/>
          <ac:spMkLst>
            <pc:docMk/>
            <pc:sldMk cId="3972022753" sldId="260"/>
            <ac:spMk id="2" creationId="{6CDCEF09-5AF7-AF63-0DFC-773A08E0A260}"/>
          </ac:spMkLst>
        </pc:spChg>
        <pc:spChg chg="mod ord">
          <ac:chgData name="JAVIER TERROBA OROZCO" userId="S::javteroro@alum.us.es::12c3bebc-229a-4ce4-8738-335e23acc74d" providerId="AD" clId="Web-{3285FE63-F8BC-4BB0-86EC-663722A81349}" dt="2024-01-24T17:45:10.314" v="76"/>
          <ac:spMkLst>
            <pc:docMk/>
            <pc:sldMk cId="3972022753" sldId="260"/>
            <ac:spMk id="4" creationId="{271806C3-9A3A-A3E4-C3E9-F6D031DB10FF}"/>
          </ac:spMkLst>
        </pc:spChg>
        <pc:spChg chg="del">
          <ac:chgData name="JAVIER TERROBA OROZCO" userId="S::javteroro@alum.us.es::12c3bebc-229a-4ce4-8738-335e23acc74d" providerId="AD" clId="Web-{3285FE63-F8BC-4BB0-86EC-663722A81349}" dt="2024-01-24T17:45:10.314" v="76"/>
          <ac:spMkLst>
            <pc:docMk/>
            <pc:sldMk cId="3972022753" sldId="260"/>
            <ac:spMk id="5" creationId="{E978A47D-4F17-40FE-AB70-7AF78A9575EB}"/>
          </ac:spMkLst>
        </pc:spChg>
        <pc:spChg chg="add del mod">
          <ac:chgData name="JAVIER TERROBA OROZCO" userId="S::javteroro@alum.us.es::12c3bebc-229a-4ce4-8738-335e23acc74d" providerId="AD" clId="Web-{3285FE63-F8BC-4BB0-86EC-663722A81349}" dt="2024-01-24T17:38:56.073" v="33"/>
          <ac:spMkLst>
            <pc:docMk/>
            <pc:sldMk cId="3972022753" sldId="260"/>
            <ac:spMk id="10" creationId="{E41B3F2A-A58B-627A-5878-42B78E87A063}"/>
          </ac:spMkLst>
        </pc:spChg>
        <pc:spChg chg="add mod">
          <ac:chgData name="JAVIER TERROBA OROZCO" userId="S::javteroro@alum.us.es::12c3bebc-229a-4ce4-8738-335e23acc74d" providerId="AD" clId="Web-{3285FE63-F8BC-4BB0-86EC-663722A81349}" dt="2024-01-24T17:53:29.104" v="200" actId="1076"/>
          <ac:spMkLst>
            <pc:docMk/>
            <pc:sldMk cId="3972022753" sldId="260"/>
            <ac:spMk id="41" creationId="{D9F86E2D-D288-2667-A19E-0B6CCF7A89EF}"/>
          </ac:spMkLst>
        </pc:spChg>
        <pc:spChg chg="add mod">
          <ac:chgData name="JAVIER TERROBA OROZCO" userId="S::javteroro@alum.us.es::12c3bebc-229a-4ce4-8738-335e23acc74d" providerId="AD" clId="Web-{3285FE63-F8BC-4BB0-86EC-663722A81349}" dt="2024-01-24T17:55:45.951" v="267" actId="1076"/>
          <ac:spMkLst>
            <pc:docMk/>
            <pc:sldMk cId="3972022753" sldId="260"/>
            <ac:spMk id="42" creationId="{E888001C-D1CE-D7DE-F3DC-E1572CC7BCEF}"/>
          </ac:spMkLst>
        </pc:spChg>
        <pc:spChg chg="add mod">
          <ac:chgData name="JAVIER TERROBA OROZCO" userId="S::javteroro@alum.us.es::12c3bebc-229a-4ce4-8738-335e23acc74d" providerId="AD" clId="Web-{3285FE63-F8BC-4BB0-86EC-663722A81349}" dt="2024-01-24T17:54:31.762" v="254" actId="1076"/>
          <ac:spMkLst>
            <pc:docMk/>
            <pc:sldMk cId="3972022753" sldId="260"/>
            <ac:spMk id="43" creationId="{E5115858-104C-BB8D-3071-684296E18D10}"/>
          </ac:spMkLst>
        </pc:spChg>
        <pc:spChg chg="add del mod">
          <ac:chgData name="JAVIER TERROBA OROZCO" userId="S::javteroro@alum.us.es::12c3bebc-229a-4ce4-8738-335e23acc74d" providerId="AD" clId="Web-{3285FE63-F8BC-4BB0-86EC-663722A81349}" dt="2024-01-24T17:56:24.592" v="269"/>
          <ac:spMkLst>
            <pc:docMk/>
            <pc:sldMk cId="3972022753" sldId="260"/>
            <ac:spMk id="52" creationId="{C2CD1756-D237-92A3-63BF-E7AE78212DF3}"/>
          </ac:spMkLst>
        </pc:spChg>
        <pc:spChg chg="mod ord">
          <ac:chgData name="JAVIER TERROBA OROZCO" userId="S::javteroro@alum.us.es::12c3bebc-229a-4ce4-8738-335e23acc74d" providerId="AD" clId="Web-{3285FE63-F8BC-4BB0-86EC-663722A81349}" dt="2024-01-24T17:45:10.314" v="76"/>
          <ac:spMkLst>
            <pc:docMk/>
            <pc:sldMk cId="3972022753" sldId="260"/>
            <ac:spMk id="53" creationId="{3CD2CB3A-BB8B-C4D3-5EA1-5996F1BE6D45}"/>
          </ac:spMkLst>
        </pc:spChg>
        <pc:spChg chg="add mod">
          <ac:chgData name="JAVIER TERROBA OROZCO" userId="S::javteroro@alum.us.es::12c3bebc-229a-4ce4-8738-335e23acc74d" providerId="AD" clId="Web-{3285FE63-F8BC-4BB0-86EC-663722A81349}" dt="2024-01-24T17:56:29.655" v="273" actId="20577"/>
          <ac:spMkLst>
            <pc:docMk/>
            <pc:sldMk cId="3972022753" sldId="260"/>
            <ac:spMk id="54" creationId="{81897C06-9F95-2AEA-358F-18FEC5703175}"/>
          </ac:spMkLst>
        </pc:spChg>
        <pc:spChg chg="add del mod">
          <ac:chgData name="JAVIER TERROBA OROZCO" userId="S::javteroro@alum.us.es::12c3bebc-229a-4ce4-8738-335e23acc74d" providerId="AD" clId="Web-{3285FE63-F8BC-4BB0-86EC-663722A81349}" dt="2024-01-24T17:53:23.214" v="199"/>
          <ac:spMkLst>
            <pc:docMk/>
            <pc:sldMk cId="3972022753" sldId="260"/>
            <ac:spMk id="55" creationId="{401C87A2-AAA4-D11D-D29D-536DAB0462E3}"/>
          </ac:spMkLst>
        </pc:spChg>
        <pc:spChg chg="add del">
          <ac:chgData name="JAVIER TERROBA OROZCO" userId="S::javteroro@alum.us.es::12c3bebc-229a-4ce4-8738-335e23acc74d" providerId="AD" clId="Web-{3285FE63-F8BC-4BB0-86EC-663722A81349}" dt="2024-01-24T17:55:07.341" v="256"/>
          <ac:spMkLst>
            <pc:docMk/>
            <pc:sldMk cId="3972022753" sldId="260"/>
            <ac:spMk id="56" creationId="{33C7FA87-AB85-5501-1229-6C5C988D2441}"/>
          </ac:spMkLst>
        </pc:spChg>
        <pc:spChg chg="add mod">
          <ac:chgData name="JAVIER TERROBA OROZCO" userId="S::javteroro@alum.us.es::12c3bebc-229a-4ce4-8738-335e23acc74d" providerId="AD" clId="Web-{3285FE63-F8BC-4BB0-86EC-663722A81349}" dt="2024-01-24T17:55:25.685" v="260"/>
          <ac:spMkLst>
            <pc:docMk/>
            <pc:sldMk cId="3972022753" sldId="260"/>
            <ac:spMk id="57" creationId="{A0A19A56-48BC-920F-9BED-0237A49A4EF8}"/>
          </ac:spMkLst>
        </pc:spChg>
        <pc:spChg chg="add del mod">
          <ac:chgData name="JAVIER TERROBA OROZCO" userId="S::javteroro@alum.us.es::12c3bebc-229a-4ce4-8738-335e23acc74d" providerId="AD" clId="Web-{3285FE63-F8BC-4BB0-86EC-663722A81349}" dt="2024-01-24T17:56:25.905" v="270"/>
          <ac:spMkLst>
            <pc:docMk/>
            <pc:sldMk cId="3972022753" sldId="260"/>
            <ac:spMk id="58" creationId="{478D1B2C-801F-9867-EB3E-CA437C60A6E4}"/>
          </ac:spMkLst>
        </pc:spChg>
        <pc:spChg chg="add mod">
          <ac:chgData name="JAVIER TERROBA OROZCO" userId="S::javteroro@alum.us.es::12c3bebc-229a-4ce4-8738-335e23acc74d" providerId="AD" clId="Web-{3285FE63-F8BC-4BB0-86EC-663722A81349}" dt="2024-01-24T17:55:36.076" v="264" actId="1076"/>
          <ac:spMkLst>
            <pc:docMk/>
            <pc:sldMk cId="3972022753" sldId="260"/>
            <ac:spMk id="59" creationId="{39A0B3D9-41B1-A507-5593-C0B28040019E}"/>
          </ac:spMkLst>
        </pc:spChg>
        <pc:spChg chg="add mod">
          <ac:chgData name="JAVIER TERROBA OROZCO" userId="S::javteroro@alum.us.es::12c3bebc-229a-4ce4-8738-335e23acc74d" providerId="AD" clId="Web-{3285FE63-F8BC-4BB0-86EC-663722A81349}" dt="2024-01-24T17:55:41.607" v="266" actId="1076"/>
          <ac:spMkLst>
            <pc:docMk/>
            <pc:sldMk cId="3972022753" sldId="260"/>
            <ac:spMk id="60" creationId="{F85AC19A-AD65-EF11-D002-9E11B85EDC92}"/>
          </ac:spMkLst>
        </pc:spChg>
        <pc:spChg chg="add mod">
          <ac:chgData name="JAVIER TERROBA OROZCO" userId="S::javteroro@alum.us.es::12c3bebc-229a-4ce4-8738-335e23acc74d" providerId="AD" clId="Web-{3285FE63-F8BC-4BB0-86EC-663722A81349}" dt="2024-01-24T17:57:01.280" v="277" actId="14100"/>
          <ac:spMkLst>
            <pc:docMk/>
            <pc:sldMk cId="3972022753" sldId="260"/>
            <ac:spMk id="61" creationId="{D62D9259-E13B-FDA1-AF97-A790A1E748B4}"/>
          </ac:spMkLst>
        </pc:spChg>
        <pc:spChg chg="add mod">
          <ac:chgData name="JAVIER TERROBA OROZCO" userId="S::javteroro@alum.us.es::12c3bebc-229a-4ce4-8738-335e23acc74d" providerId="AD" clId="Web-{3285FE63-F8BC-4BB0-86EC-663722A81349}" dt="2024-01-24T17:57:05.046" v="279" actId="1076"/>
          <ac:spMkLst>
            <pc:docMk/>
            <pc:sldMk cId="3972022753" sldId="260"/>
            <ac:spMk id="62" creationId="{3B1C01C0-F015-C1C5-D47F-55436C31655E}"/>
          </ac:spMkLst>
        </pc:spChg>
        <pc:spChg chg="add mod">
          <ac:chgData name="JAVIER TERROBA OROZCO" userId="S::javteroro@alum.us.es::12c3bebc-229a-4ce4-8738-335e23acc74d" providerId="AD" clId="Web-{3285FE63-F8BC-4BB0-86EC-663722A81349}" dt="2024-01-24T17:57:09.593" v="281" actId="1076"/>
          <ac:spMkLst>
            <pc:docMk/>
            <pc:sldMk cId="3972022753" sldId="260"/>
            <ac:spMk id="63" creationId="{222579E0-8190-9A07-4A6D-1D8D53308BD3}"/>
          </ac:spMkLst>
        </pc:spChg>
        <pc:grpChg chg="del">
          <ac:chgData name="JAVIER TERROBA OROZCO" userId="S::javteroro@alum.us.es::12c3bebc-229a-4ce4-8738-335e23acc74d" providerId="AD" clId="Web-{3285FE63-F8BC-4BB0-86EC-663722A81349}" dt="2024-01-24T17:45:10.314" v="76"/>
          <ac:grpSpMkLst>
            <pc:docMk/>
            <pc:sldMk cId="3972022753" sldId="260"/>
            <ac:grpSpMk id="6" creationId="{85BE3A7E-6A3F-401E-A025-BBB8FDB8DD30}"/>
          </ac:grpSpMkLst>
        </pc:grpChg>
        <pc:grpChg chg="del">
          <ac:chgData name="JAVIER TERROBA OROZCO" userId="S::javteroro@alum.us.es::12c3bebc-229a-4ce4-8738-335e23acc74d" providerId="AD" clId="Web-{3285FE63-F8BC-4BB0-86EC-663722A81349}" dt="2024-01-24T17:45:10.314" v="76"/>
          <ac:grpSpMkLst>
            <pc:docMk/>
            <pc:sldMk cId="3972022753" sldId="260"/>
            <ac:grpSpMk id="9" creationId="{F4E035BE-9FF4-43D3-BC25-CF582D7FF85E}"/>
          </ac:grpSpMkLst>
        </pc:grpChg>
        <pc:picChg chg="del">
          <ac:chgData name="JAVIER TERROBA OROZCO" userId="S::javteroro@alum.us.es::12c3bebc-229a-4ce4-8738-335e23acc74d" providerId="AD" clId="Web-{3285FE63-F8BC-4BB0-86EC-663722A81349}" dt="2024-01-24T17:38:40.885" v="31"/>
          <ac:picMkLst>
            <pc:docMk/>
            <pc:sldMk cId="3972022753" sldId="260"/>
            <ac:picMk id="8" creationId="{8A7BCFC3-3E6F-DA32-DEB2-67A9B06BE558}"/>
          </ac:picMkLst>
        </pc:picChg>
        <pc:cxnChg chg="del">
          <ac:chgData name="JAVIER TERROBA OROZCO" userId="S::javteroro@alum.us.es::12c3bebc-229a-4ce4-8738-335e23acc74d" providerId="AD" clId="Web-{3285FE63-F8BC-4BB0-86EC-663722A81349}" dt="2024-01-24T17:45:10.314" v="76"/>
          <ac:cxnSpMkLst>
            <pc:docMk/>
            <pc:sldMk cId="3972022753" sldId="260"/>
            <ac:cxnSpMk id="7" creationId="{085ECEC0-FF5D-4348-92C7-1EA7C61E770C}"/>
          </ac:cxnSpMkLst>
        </pc:cxnChg>
      </pc:sldChg>
      <pc:sldChg chg="delSp">
        <pc:chgData name="JAVIER TERROBA OROZCO" userId="S::javteroro@alum.us.es::12c3bebc-229a-4ce4-8738-335e23acc74d" providerId="AD" clId="Web-{3285FE63-F8BC-4BB0-86EC-663722A81349}" dt="2024-01-24T18:15:20.363" v="302"/>
        <pc:sldMkLst>
          <pc:docMk/>
          <pc:sldMk cId="1740355540" sldId="261"/>
        </pc:sldMkLst>
        <pc:spChg chg="del">
          <ac:chgData name="JAVIER TERROBA OROZCO" userId="S::javteroro@alum.us.es::12c3bebc-229a-4ce4-8738-335e23acc74d" providerId="AD" clId="Web-{3285FE63-F8BC-4BB0-86EC-663722A81349}" dt="2024-01-24T18:15:20.363" v="302"/>
          <ac:spMkLst>
            <pc:docMk/>
            <pc:sldMk cId="1740355540" sldId="261"/>
            <ac:spMk id="5" creationId="{AE04DEBF-4AED-1D07-300B-B4BDD63BD963}"/>
          </ac:spMkLst>
        </pc:spChg>
      </pc:sldChg>
      <pc:sldChg chg="addSp delSp">
        <pc:chgData name="JAVIER TERROBA OROZCO" userId="S::javteroro@alum.us.es::12c3bebc-229a-4ce4-8738-335e23acc74d" providerId="AD" clId="Web-{3285FE63-F8BC-4BB0-86EC-663722A81349}" dt="2024-01-24T18:14:45.847" v="295"/>
        <pc:sldMkLst>
          <pc:docMk/>
          <pc:sldMk cId="2876537645" sldId="300"/>
        </pc:sldMkLst>
        <pc:spChg chg="add">
          <ac:chgData name="JAVIER TERROBA OROZCO" userId="S::javteroro@alum.us.es::12c3bebc-229a-4ce4-8738-335e23acc74d" providerId="AD" clId="Web-{3285FE63-F8BC-4BB0-86EC-663722A81349}" dt="2024-01-24T18:14:45.847" v="295"/>
          <ac:spMkLst>
            <pc:docMk/>
            <pc:sldMk cId="2876537645" sldId="300"/>
            <ac:spMk id="4" creationId="{F959D048-A9E4-AAA0-8BAA-7F57D456AEF9}"/>
          </ac:spMkLst>
        </pc:spChg>
        <pc:spChg chg="del">
          <ac:chgData name="JAVIER TERROBA OROZCO" userId="S::javteroro@alum.us.es::12c3bebc-229a-4ce4-8738-335e23acc74d" providerId="AD" clId="Web-{3285FE63-F8BC-4BB0-86EC-663722A81349}" dt="2024-01-24T18:14:44.347" v="294"/>
          <ac:spMkLst>
            <pc:docMk/>
            <pc:sldMk cId="2876537645" sldId="300"/>
            <ac:spMk id="53" creationId="{B789BC14-F856-FAE6-0841-7658D86FB650}"/>
          </ac:spMkLst>
        </pc:spChg>
      </pc:sldChg>
      <pc:sldChg chg="addSp delSp">
        <pc:chgData name="JAVIER TERROBA OROZCO" userId="S::javteroro@alum.us.es::12c3bebc-229a-4ce4-8738-335e23acc74d" providerId="AD" clId="Web-{3285FE63-F8BC-4BB0-86EC-663722A81349}" dt="2024-01-24T18:14:54.566" v="297"/>
        <pc:sldMkLst>
          <pc:docMk/>
          <pc:sldMk cId="3251992728" sldId="301"/>
        </pc:sldMkLst>
        <pc:spChg chg="add">
          <ac:chgData name="JAVIER TERROBA OROZCO" userId="S::javteroro@alum.us.es::12c3bebc-229a-4ce4-8738-335e23acc74d" providerId="AD" clId="Web-{3285FE63-F8BC-4BB0-86EC-663722A81349}" dt="2024-01-24T18:14:54.566" v="297"/>
          <ac:spMkLst>
            <pc:docMk/>
            <pc:sldMk cId="3251992728" sldId="301"/>
            <ac:spMk id="3" creationId="{16F22850-8CF5-14B1-B1D0-4F75D7AB0253}"/>
          </ac:spMkLst>
        </pc:spChg>
        <pc:spChg chg="del">
          <ac:chgData name="JAVIER TERROBA OROZCO" userId="S::javteroro@alum.us.es::12c3bebc-229a-4ce4-8738-335e23acc74d" providerId="AD" clId="Web-{3285FE63-F8BC-4BB0-86EC-663722A81349}" dt="2024-01-24T18:14:54.269" v="296"/>
          <ac:spMkLst>
            <pc:docMk/>
            <pc:sldMk cId="3251992728" sldId="301"/>
            <ac:spMk id="53" creationId="{9D0F3546-E4F1-A54F-2B0E-451E78BE96C8}"/>
          </ac:spMkLst>
        </pc:spChg>
      </pc:sldChg>
      <pc:sldChg chg="addSp delSp">
        <pc:chgData name="JAVIER TERROBA OROZCO" userId="S::javteroro@alum.us.es::12c3bebc-229a-4ce4-8738-335e23acc74d" providerId="AD" clId="Web-{3285FE63-F8BC-4BB0-86EC-663722A81349}" dt="2024-01-24T18:15:01.363" v="299"/>
        <pc:sldMkLst>
          <pc:docMk/>
          <pc:sldMk cId="2040733565" sldId="302"/>
        </pc:sldMkLst>
        <pc:spChg chg="add">
          <ac:chgData name="JAVIER TERROBA OROZCO" userId="S::javteroro@alum.us.es::12c3bebc-229a-4ce4-8738-335e23acc74d" providerId="AD" clId="Web-{3285FE63-F8BC-4BB0-86EC-663722A81349}" dt="2024-01-24T18:15:01.363" v="299"/>
          <ac:spMkLst>
            <pc:docMk/>
            <pc:sldMk cId="2040733565" sldId="302"/>
            <ac:spMk id="8" creationId="{1D45C3CE-A666-7900-6533-4A426ED84158}"/>
          </ac:spMkLst>
        </pc:spChg>
        <pc:spChg chg="del">
          <ac:chgData name="JAVIER TERROBA OROZCO" userId="S::javteroro@alum.us.es::12c3bebc-229a-4ce4-8738-335e23acc74d" providerId="AD" clId="Web-{3285FE63-F8BC-4BB0-86EC-663722A81349}" dt="2024-01-24T18:15:01.035" v="298"/>
          <ac:spMkLst>
            <pc:docMk/>
            <pc:sldMk cId="2040733565" sldId="302"/>
            <ac:spMk id="53" creationId="{0348CA22-57C7-2678-3B5D-EFED702739F7}"/>
          </ac:spMkLst>
        </pc:spChg>
      </pc:sldChg>
      <pc:sldChg chg="addSp delSp">
        <pc:chgData name="JAVIER TERROBA OROZCO" userId="S::javteroro@alum.us.es::12c3bebc-229a-4ce4-8738-335e23acc74d" providerId="AD" clId="Web-{3285FE63-F8BC-4BB0-86EC-663722A81349}" dt="2024-01-24T18:15:13.660" v="301"/>
        <pc:sldMkLst>
          <pc:docMk/>
          <pc:sldMk cId="1412535489" sldId="303"/>
        </pc:sldMkLst>
        <pc:spChg chg="add">
          <ac:chgData name="JAVIER TERROBA OROZCO" userId="S::javteroro@alum.us.es::12c3bebc-229a-4ce4-8738-335e23acc74d" providerId="AD" clId="Web-{3285FE63-F8BC-4BB0-86EC-663722A81349}" dt="2024-01-24T18:15:13.660" v="301"/>
          <ac:spMkLst>
            <pc:docMk/>
            <pc:sldMk cId="1412535489" sldId="303"/>
            <ac:spMk id="3" creationId="{43CA5DCD-8E70-A2FE-1FB3-D57039339CA9}"/>
          </ac:spMkLst>
        </pc:spChg>
        <pc:spChg chg="del">
          <ac:chgData name="JAVIER TERROBA OROZCO" userId="S::javteroro@alum.us.es::12c3bebc-229a-4ce4-8738-335e23acc74d" providerId="AD" clId="Web-{3285FE63-F8BC-4BB0-86EC-663722A81349}" dt="2024-01-24T18:15:13.269" v="300"/>
          <ac:spMkLst>
            <pc:docMk/>
            <pc:sldMk cId="1412535489" sldId="303"/>
            <ac:spMk id="53" creationId="{51505C8A-456E-AC28-A034-A65AD52EC164}"/>
          </ac:spMkLst>
        </pc:spChg>
      </pc:sldChg>
      <pc:sldChg chg="add replId">
        <pc:chgData name="JAVIER TERROBA OROZCO" userId="S::javteroro@alum.us.es::12c3bebc-229a-4ce4-8738-335e23acc74d" providerId="AD" clId="Web-{3285FE63-F8BC-4BB0-86EC-663722A81349}" dt="2024-01-24T17:37:51.353" v="0"/>
        <pc:sldMkLst>
          <pc:docMk/>
          <pc:sldMk cId="2616221507" sldId="309"/>
        </pc:sldMkLst>
      </pc:sldChg>
      <pc:sldChg chg="addSp delSp modSp">
        <pc:chgData name="JAVIER TERROBA OROZCO" userId="S::javteroro@alum.us.es::12c3bebc-229a-4ce4-8738-335e23acc74d" providerId="AD" clId="Web-{3285FE63-F8BC-4BB0-86EC-663722A81349}" dt="2024-01-24T18:14:35.409" v="293"/>
        <pc:sldMkLst>
          <pc:docMk/>
          <pc:sldMk cId="1193487715" sldId="313"/>
        </pc:sldMkLst>
        <pc:spChg chg="add">
          <ac:chgData name="JAVIER TERROBA OROZCO" userId="S::javteroro@alum.us.es::12c3bebc-229a-4ce4-8738-335e23acc74d" providerId="AD" clId="Web-{3285FE63-F8BC-4BB0-86EC-663722A81349}" dt="2024-01-24T18:14:35.409" v="293"/>
          <ac:spMkLst>
            <pc:docMk/>
            <pc:sldMk cId="1193487715" sldId="313"/>
            <ac:spMk id="6" creationId="{8F632720-17D3-1E99-C7F5-09ECBD9E4F90}"/>
          </ac:spMkLst>
        </pc:spChg>
        <pc:spChg chg="del">
          <ac:chgData name="JAVIER TERROBA OROZCO" userId="S::javteroro@alum.us.es::12c3bebc-229a-4ce4-8738-335e23acc74d" providerId="AD" clId="Web-{3285FE63-F8BC-4BB0-86EC-663722A81349}" dt="2024-01-24T18:14:21.612" v="292"/>
          <ac:spMkLst>
            <pc:docMk/>
            <pc:sldMk cId="1193487715" sldId="313"/>
            <ac:spMk id="1680" creationId="{860AE47D-DE65-47BE-6D87-5FC7C2AA1F24}"/>
          </ac:spMkLst>
        </pc:spChg>
        <pc:picChg chg="add mod modCrop">
          <ac:chgData name="JAVIER TERROBA OROZCO" userId="S::javteroro@alum.us.es::12c3bebc-229a-4ce4-8738-335e23acc74d" providerId="AD" clId="Web-{3285FE63-F8BC-4BB0-86EC-663722A81349}" dt="2024-01-24T18:01:39.067" v="291" actId="1076"/>
          <ac:picMkLst>
            <pc:docMk/>
            <pc:sldMk cId="1193487715" sldId="313"/>
            <ac:picMk id="3" creationId="{DE03D54C-AFB9-A2C7-D2C1-3A4BC8E61B5F}"/>
          </ac:picMkLst>
        </pc:picChg>
        <pc:picChg chg="del">
          <ac:chgData name="JAVIER TERROBA OROZCO" userId="S::javteroro@alum.us.es::12c3bebc-229a-4ce4-8738-335e23acc74d" providerId="AD" clId="Web-{3285FE63-F8BC-4BB0-86EC-663722A81349}" dt="2024-01-24T18:01:05.925" v="283"/>
          <ac:picMkLst>
            <pc:docMk/>
            <pc:sldMk cId="1193487715" sldId="313"/>
            <ac:picMk id="4" creationId="{3B770C00-9798-DDA1-80ED-222C17B6690F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45B7ED-8464-42D6-BB47-BA22696EBB36}" type="doc">
      <dgm:prSet loTypeId="urn:microsoft.com/office/officeart/2005/8/layout/hierarchy1" loCatId="hierarchy" qsTypeId="urn:microsoft.com/office/officeart/2005/8/quickstyle/simple4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8706B2BB-80FD-41E0-97BC-727DFD1F7A41}">
      <dgm:prSet phldr="0"/>
      <dgm:spPr/>
      <dgm:t>
        <a:bodyPr/>
        <a:lstStyle/>
        <a:p>
          <a:pPr rtl="0">
            <a:defRPr cap="all"/>
          </a:pPr>
          <a:r>
            <a:rPr lang="es-ES">
              <a:latin typeface="Tw Cen MT" panose="020B0602020104020603"/>
            </a:rPr>
            <a:t>USERNAME</a:t>
          </a:r>
          <a:endParaRPr lang="es-ES"/>
        </a:p>
      </dgm:t>
    </dgm:pt>
    <dgm:pt modelId="{95126528-978F-49FD-B4F3-410ED8277346}" type="parTrans" cxnId="{D76DB940-E912-4BF1-A043-90145CF5D52D}">
      <dgm:prSet/>
      <dgm:spPr/>
      <dgm:t>
        <a:bodyPr/>
        <a:lstStyle/>
        <a:p>
          <a:endParaRPr lang="en-US"/>
        </a:p>
      </dgm:t>
    </dgm:pt>
    <dgm:pt modelId="{CC9D4194-60E3-4C84-9001-C20EE8749DA8}" type="sibTrans" cxnId="{D76DB940-E912-4BF1-A043-90145CF5D52D}">
      <dgm:prSet/>
      <dgm:spPr/>
      <dgm:t>
        <a:bodyPr/>
        <a:lstStyle/>
        <a:p>
          <a:endParaRPr lang="en-US"/>
        </a:p>
      </dgm:t>
    </dgm:pt>
    <dgm:pt modelId="{0D28951D-2093-4EFF-A556-403D1B0699F1}">
      <dgm:prSet phldr="0"/>
      <dgm:spPr/>
      <dgm:t>
        <a:bodyPr/>
        <a:lstStyle/>
        <a:p>
          <a:pPr>
            <a:defRPr cap="all"/>
          </a:pPr>
          <a:r>
            <a:rPr lang="es-ES">
              <a:latin typeface="Tw Cen MT" panose="020B0602020104020603"/>
            </a:rPr>
            <a:t>EMAIL</a:t>
          </a:r>
          <a:endParaRPr lang="es-ES"/>
        </a:p>
      </dgm:t>
    </dgm:pt>
    <dgm:pt modelId="{F7C27FC7-086F-4005-919E-4047F1C845D2}" type="parTrans" cxnId="{5A7BE9EE-FD2E-4640-8693-6BF518D90697}">
      <dgm:prSet/>
      <dgm:spPr/>
      <dgm:t>
        <a:bodyPr/>
        <a:lstStyle/>
        <a:p>
          <a:endParaRPr lang="en-US"/>
        </a:p>
      </dgm:t>
    </dgm:pt>
    <dgm:pt modelId="{291FBE58-0CDD-4DA3-9595-DBB3423185CA}" type="sibTrans" cxnId="{5A7BE9EE-FD2E-4640-8693-6BF518D90697}">
      <dgm:prSet/>
      <dgm:spPr/>
      <dgm:t>
        <a:bodyPr/>
        <a:lstStyle/>
        <a:p>
          <a:endParaRPr lang="en-US"/>
        </a:p>
      </dgm:t>
    </dgm:pt>
    <dgm:pt modelId="{A204DABB-204E-4480-830E-366FD24C16B8}">
      <dgm:prSet phldr="0"/>
      <dgm:spPr/>
      <dgm:t>
        <a:bodyPr/>
        <a:lstStyle/>
        <a:p>
          <a:pPr>
            <a:defRPr cap="all"/>
          </a:pPr>
          <a:r>
            <a:rPr lang="es-ES">
              <a:latin typeface="Tw Cen MT" panose="020B0602020104020603"/>
            </a:rPr>
            <a:t>NAME</a:t>
          </a:r>
          <a:endParaRPr lang="es-ES"/>
        </a:p>
      </dgm:t>
    </dgm:pt>
    <dgm:pt modelId="{CED5EE66-330E-4FE7-8F66-CFCCA2E5D4BB}" type="parTrans" cxnId="{CD355310-115E-4920-A3A1-C05EF04B6995}">
      <dgm:prSet/>
      <dgm:spPr/>
      <dgm:t>
        <a:bodyPr/>
        <a:lstStyle/>
        <a:p>
          <a:endParaRPr lang="en-US"/>
        </a:p>
      </dgm:t>
    </dgm:pt>
    <dgm:pt modelId="{22D900BD-60ED-4DF1-843B-0898C524E8B6}" type="sibTrans" cxnId="{CD355310-115E-4920-A3A1-C05EF04B6995}">
      <dgm:prSet/>
      <dgm:spPr/>
      <dgm:t>
        <a:bodyPr/>
        <a:lstStyle/>
        <a:p>
          <a:endParaRPr lang="en-US"/>
        </a:p>
      </dgm:t>
    </dgm:pt>
    <dgm:pt modelId="{A1430CF8-89FC-4236-BCC6-DB62A071E1C4}">
      <dgm:prSet phldr="0"/>
      <dgm:spPr/>
      <dgm:t>
        <a:bodyPr/>
        <a:lstStyle/>
        <a:p>
          <a:pPr>
            <a:defRPr cap="all"/>
          </a:pPr>
          <a:r>
            <a:rPr lang="es-ES">
              <a:latin typeface="Tw Cen MT" panose="020B0602020104020603"/>
            </a:rPr>
            <a:t>SURNAMES</a:t>
          </a:r>
          <a:endParaRPr lang="es-ES"/>
        </a:p>
      </dgm:t>
    </dgm:pt>
    <dgm:pt modelId="{E22CBA65-CA64-4328-99EA-81563675883C}" type="parTrans" cxnId="{50B044DB-3244-4329-91F3-2F531E691601}">
      <dgm:prSet/>
      <dgm:spPr/>
      <dgm:t>
        <a:bodyPr/>
        <a:lstStyle/>
        <a:p>
          <a:endParaRPr lang="en-US"/>
        </a:p>
      </dgm:t>
    </dgm:pt>
    <dgm:pt modelId="{6936FD57-E43A-4918-B29E-92A55CF99A13}" type="sibTrans" cxnId="{50B044DB-3244-4329-91F3-2F531E691601}">
      <dgm:prSet/>
      <dgm:spPr/>
      <dgm:t>
        <a:bodyPr/>
        <a:lstStyle/>
        <a:p>
          <a:endParaRPr lang="en-US"/>
        </a:p>
      </dgm:t>
    </dgm:pt>
    <dgm:pt modelId="{6DB808DD-F3AF-4354-9E13-C8019B846D47}">
      <dgm:prSet phldr="0"/>
      <dgm:spPr/>
      <dgm:t>
        <a:bodyPr/>
        <a:lstStyle/>
        <a:p>
          <a:pPr rtl="0">
            <a:defRPr cap="all"/>
          </a:pPr>
          <a:r>
            <a:rPr lang="es-ES">
              <a:latin typeface="Tw Cen MT" panose="020B0602020104020603"/>
            </a:rPr>
            <a:t>PASSWORD</a:t>
          </a:r>
        </a:p>
      </dgm:t>
    </dgm:pt>
    <dgm:pt modelId="{775F909F-A311-4305-B4C9-6567A02FC3E5}" type="parTrans" cxnId="{C04C57C3-0BC0-40BA-9248-97511C3F7406}">
      <dgm:prSet/>
      <dgm:spPr/>
    </dgm:pt>
    <dgm:pt modelId="{B24DDED6-6D37-4B14-A7C7-77E8A8D8F9C1}" type="sibTrans" cxnId="{C04C57C3-0BC0-40BA-9248-97511C3F7406}">
      <dgm:prSet/>
      <dgm:spPr/>
    </dgm:pt>
    <dgm:pt modelId="{77E3304D-73BA-4869-BA90-B4C7F581525E}">
      <dgm:prSet phldr="0"/>
      <dgm:spPr/>
      <dgm:t>
        <a:bodyPr/>
        <a:lstStyle/>
        <a:p>
          <a:pPr rtl="0">
            <a:defRPr cap="all"/>
          </a:pPr>
          <a:r>
            <a:rPr lang="es-ES">
              <a:latin typeface="Tw Cen MT" panose="020B0602020104020603"/>
            </a:rPr>
            <a:t>TELEPHONE</a:t>
          </a:r>
        </a:p>
      </dgm:t>
    </dgm:pt>
    <dgm:pt modelId="{74564055-8B1C-4595-86C6-5EBC75A90EA7}" type="parTrans" cxnId="{054A6C4C-1A2A-4FB3-949E-77E3A9EFB3F1}">
      <dgm:prSet/>
      <dgm:spPr/>
    </dgm:pt>
    <dgm:pt modelId="{35497EB8-BEDC-4948-ACE6-C6AB19066B7D}" type="sibTrans" cxnId="{054A6C4C-1A2A-4FB3-949E-77E3A9EFB3F1}">
      <dgm:prSet/>
      <dgm:spPr/>
    </dgm:pt>
    <dgm:pt modelId="{D1690B6A-1621-43BA-BFC7-93FF4DB0AB11}" type="pres">
      <dgm:prSet presAssocID="{4245B7ED-8464-42D6-BB47-BA22696EBB3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45B3DDF-B2B3-495E-8BF0-3ACE484B1796}" type="pres">
      <dgm:prSet presAssocID="{8706B2BB-80FD-41E0-97BC-727DFD1F7A41}" presName="hierRoot1" presStyleCnt="0"/>
      <dgm:spPr/>
    </dgm:pt>
    <dgm:pt modelId="{0F5DF3E0-BEE5-40DA-B839-A761DEDF0FEC}" type="pres">
      <dgm:prSet presAssocID="{8706B2BB-80FD-41E0-97BC-727DFD1F7A41}" presName="composite" presStyleCnt="0"/>
      <dgm:spPr/>
    </dgm:pt>
    <dgm:pt modelId="{88C1AEDF-282A-4F01-AE8E-FDD9F023E68C}" type="pres">
      <dgm:prSet presAssocID="{8706B2BB-80FD-41E0-97BC-727DFD1F7A41}" presName="background" presStyleLbl="node0" presStyleIdx="0" presStyleCnt="6"/>
      <dgm:spPr/>
    </dgm:pt>
    <dgm:pt modelId="{FE75E11E-13DA-496B-B8BA-A21ADC62E3E3}" type="pres">
      <dgm:prSet presAssocID="{8706B2BB-80FD-41E0-97BC-727DFD1F7A41}" presName="text" presStyleLbl="fgAcc0" presStyleIdx="0" presStyleCnt="6">
        <dgm:presLayoutVars>
          <dgm:chPref val="3"/>
        </dgm:presLayoutVars>
      </dgm:prSet>
      <dgm:spPr/>
    </dgm:pt>
    <dgm:pt modelId="{03AFFA0E-940C-4E50-8C87-C6C9961E7BEB}" type="pres">
      <dgm:prSet presAssocID="{8706B2BB-80FD-41E0-97BC-727DFD1F7A41}" presName="hierChild2" presStyleCnt="0"/>
      <dgm:spPr/>
    </dgm:pt>
    <dgm:pt modelId="{1F6B07DE-044F-4ADF-B176-8FE8D2E5367C}" type="pres">
      <dgm:prSet presAssocID="{0D28951D-2093-4EFF-A556-403D1B0699F1}" presName="hierRoot1" presStyleCnt="0"/>
      <dgm:spPr/>
    </dgm:pt>
    <dgm:pt modelId="{D707725A-DA09-40DF-B52E-65B0A707A1D8}" type="pres">
      <dgm:prSet presAssocID="{0D28951D-2093-4EFF-A556-403D1B0699F1}" presName="composite" presStyleCnt="0"/>
      <dgm:spPr/>
    </dgm:pt>
    <dgm:pt modelId="{D33F8623-B261-44CF-8E71-280EAE70EAC2}" type="pres">
      <dgm:prSet presAssocID="{0D28951D-2093-4EFF-A556-403D1B0699F1}" presName="background" presStyleLbl="node0" presStyleIdx="1" presStyleCnt="6"/>
      <dgm:spPr/>
    </dgm:pt>
    <dgm:pt modelId="{FB67ADD5-609A-4807-ADBB-FB10D12550F7}" type="pres">
      <dgm:prSet presAssocID="{0D28951D-2093-4EFF-A556-403D1B0699F1}" presName="text" presStyleLbl="fgAcc0" presStyleIdx="1" presStyleCnt="6">
        <dgm:presLayoutVars>
          <dgm:chPref val="3"/>
        </dgm:presLayoutVars>
      </dgm:prSet>
      <dgm:spPr/>
    </dgm:pt>
    <dgm:pt modelId="{4BEA8893-2035-4D48-9CC8-AC325174C474}" type="pres">
      <dgm:prSet presAssocID="{0D28951D-2093-4EFF-A556-403D1B0699F1}" presName="hierChild2" presStyleCnt="0"/>
      <dgm:spPr/>
    </dgm:pt>
    <dgm:pt modelId="{BCE9BAA3-C7AB-4605-A596-A41EA700A849}" type="pres">
      <dgm:prSet presAssocID="{A204DABB-204E-4480-830E-366FD24C16B8}" presName="hierRoot1" presStyleCnt="0"/>
      <dgm:spPr/>
    </dgm:pt>
    <dgm:pt modelId="{F785AFE2-CA7D-4796-B974-02D809B39BE6}" type="pres">
      <dgm:prSet presAssocID="{A204DABB-204E-4480-830E-366FD24C16B8}" presName="composite" presStyleCnt="0"/>
      <dgm:spPr/>
    </dgm:pt>
    <dgm:pt modelId="{E5CE0293-3A6D-4E4B-BB59-FC2BBF228FDC}" type="pres">
      <dgm:prSet presAssocID="{A204DABB-204E-4480-830E-366FD24C16B8}" presName="background" presStyleLbl="node0" presStyleIdx="2" presStyleCnt="6"/>
      <dgm:spPr/>
    </dgm:pt>
    <dgm:pt modelId="{AA3F19B1-FD94-4B33-887A-49564C6820C8}" type="pres">
      <dgm:prSet presAssocID="{A204DABB-204E-4480-830E-366FD24C16B8}" presName="text" presStyleLbl="fgAcc0" presStyleIdx="2" presStyleCnt="6">
        <dgm:presLayoutVars>
          <dgm:chPref val="3"/>
        </dgm:presLayoutVars>
      </dgm:prSet>
      <dgm:spPr/>
    </dgm:pt>
    <dgm:pt modelId="{C191C80F-17E1-4193-AE45-C3D7CD610A2E}" type="pres">
      <dgm:prSet presAssocID="{A204DABB-204E-4480-830E-366FD24C16B8}" presName="hierChild2" presStyleCnt="0"/>
      <dgm:spPr/>
    </dgm:pt>
    <dgm:pt modelId="{9084C4D3-0DF5-48E3-84D7-F6EBF0DC429B}" type="pres">
      <dgm:prSet presAssocID="{A1430CF8-89FC-4236-BCC6-DB62A071E1C4}" presName="hierRoot1" presStyleCnt="0"/>
      <dgm:spPr/>
    </dgm:pt>
    <dgm:pt modelId="{542DE0B0-3458-4932-9F62-2098E0D430A6}" type="pres">
      <dgm:prSet presAssocID="{A1430CF8-89FC-4236-BCC6-DB62A071E1C4}" presName="composite" presStyleCnt="0"/>
      <dgm:spPr/>
    </dgm:pt>
    <dgm:pt modelId="{C2CA3F00-4FDC-43D7-A4CF-E7988A872481}" type="pres">
      <dgm:prSet presAssocID="{A1430CF8-89FC-4236-BCC6-DB62A071E1C4}" presName="background" presStyleLbl="node0" presStyleIdx="3" presStyleCnt="6"/>
      <dgm:spPr/>
    </dgm:pt>
    <dgm:pt modelId="{D5C60D48-819C-4C05-B10D-AB21B95EAA19}" type="pres">
      <dgm:prSet presAssocID="{A1430CF8-89FC-4236-BCC6-DB62A071E1C4}" presName="text" presStyleLbl="fgAcc0" presStyleIdx="3" presStyleCnt="6">
        <dgm:presLayoutVars>
          <dgm:chPref val="3"/>
        </dgm:presLayoutVars>
      </dgm:prSet>
      <dgm:spPr/>
    </dgm:pt>
    <dgm:pt modelId="{F43D9D15-25FA-49AD-8540-C70A51C56644}" type="pres">
      <dgm:prSet presAssocID="{A1430CF8-89FC-4236-BCC6-DB62A071E1C4}" presName="hierChild2" presStyleCnt="0"/>
      <dgm:spPr/>
    </dgm:pt>
    <dgm:pt modelId="{6FFB7006-E1E8-40E2-BDF5-D07E17784EE7}" type="pres">
      <dgm:prSet presAssocID="{6DB808DD-F3AF-4354-9E13-C8019B846D47}" presName="hierRoot1" presStyleCnt="0"/>
      <dgm:spPr/>
    </dgm:pt>
    <dgm:pt modelId="{AB8AF0E0-40B3-4AB3-B3D3-5E0FEBE411DA}" type="pres">
      <dgm:prSet presAssocID="{6DB808DD-F3AF-4354-9E13-C8019B846D47}" presName="composite" presStyleCnt="0"/>
      <dgm:spPr/>
    </dgm:pt>
    <dgm:pt modelId="{8E660FEA-625A-4019-B4CE-C455B206F9B6}" type="pres">
      <dgm:prSet presAssocID="{6DB808DD-F3AF-4354-9E13-C8019B846D47}" presName="background" presStyleLbl="node0" presStyleIdx="4" presStyleCnt="6"/>
      <dgm:spPr/>
    </dgm:pt>
    <dgm:pt modelId="{1B421658-8EE7-458A-A1D8-AADF6CB2B884}" type="pres">
      <dgm:prSet presAssocID="{6DB808DD-F3AF-4354-9E13-C8019B846D47}" presName="text" presStyleLbl="fgAcc0" presStyleIdx="4" presStyleCnt="6">
        <dgm:presLayoutVars>
          <dgm:chPref val="3"/>
        </dgm:presLayoutVars>
      </dgm:prSet>
      <dgm:spPr/>
    </dgm:pt>
    <dgm:pt modelId="{3EDC3C73-C152-470A-9F02-CCC08B2EA79F}" type="pres">
      <dgm:prSet presAssocID="{6DB808DD-F3AF-4354-9E13-C8019B846D47}" presName="hierChild2" presStyleCnt="0"/>
      <dgm:spPr/>
    </dgm:pt>
    <dgm:pt modelId="{1BEA2DCF-BAD0-440B-B0CE-E6913EF20793}" type="pres">
      <dgm:prSet presAssocID="{77E3304D-73BA-4869-BA90-B4C7F581525E}" presName="hierRoot1" presStyleCnt="0"/>
      <dgm:spPr/>
    </dgm:pt>
    <dgm:pt modelId="{4AEF7C59-D28D-4BB7-A246-2216B0A9A70B}" type="pres">
      <dgm:prSet presAssocID="{77E3304D-73BA-4869-BA90-B4C7F581525E}" presName="composite" presStyleCnt="0"/>
      <dgm:spPr/>
    </dgm:pt>
    <dgm:pt modelId="{ED90EEC4-76DB-4252-A911-03E0B6780AE3}" type="pres">
      <dgm:prSet presAssocID="{77E3304D-73BA-4869-BA90-B4C7F581525E}" presName="background" presStyleLbl="node0" presStyleIdx="5" presStyleCnt="6"/>
      <dgm:spPr/>
    </dgm:pt>
    <dgm:pt modelId="{30FE6EA1-54E0-4596-A19B-81D1B2D5F9EF}" type="pres">
      <dgm:prSet presAssocID="{77E3304D-73BA-4869-BA90-B4C7F581525E}" presName="text" presStyleLbl="fgAcc0" presStyleIdx="5" presStyleCnt="6">
        <dgm:presLayoutVars>
          <dgm:chPref val="3"/>
        </dgm:presLayoutVars>
      </dgm:prSet>
      <dgm:spPr/>
    </dgm:pt>
    <dgm:pt modelId="{04BD08C1-17A1-4AA8-B1C5-A6107CDB274B}" type="pres">
      <dgm:prSet presAssocID="{77E3304D-73BA-4869-BA90-B4C7F581525E}" presName="hierChild2" presStyleCnt="0"/>
      <dgm:spPr/>
    </dgm:pt>
  </dgm:ptLst>
  <dgm:cxnLst>
    <dgm:cxn modelId="{CD355310-115E-4920-A3A1-C05EF04B6995}" srcId="{4245B7ED-8464-42D6-BB47-BA22696EBB36}" destId="{A204DABB-204E-4480-830E-366FD24C16B8}" srcOrd="2" destOrd="0" parTransId="{CED5EE66-330E-4FE7-8F66-CFCCA2E5D4BB}" sibTransId="{22D900BD-60ED-4DF1-843B-0898C524E8B6}"/>
    <dgm:cxn modelId="{1F8B141A-92E9-410F-B9DA-92EA8953CAB9}" type="presOf" srcId="{77E3304D-73BA-4869-BA90-B4C7F581525E}" destId="{30FE6EA1-54E0-4596-A19B-81D1B2D5F9EF}" srcOrd="0" destOrd="0" presId="urn:microsoft.com/office/officeart/2005/8/layout/hierarchy1"/>
    <dgm:cxn modelId="{E461AF1E-0140-4E41-8816-4418C6DB5F24}" type="presOf" srcId="{A204DABB-204E-4480-830E-366FD24C16B8}" destId="{AA3F19B1-FD94-4B33-887A-49564C6820C8}" srcOrd="0" destOrd="0" presId="urn:microsoft.com/office/officeart/2005/8/layout/hierarchy1"/>
    <dgm:cxn modelId="{D76DB940-E912-4BF1-A043-90145CF5D52D}" srcId="{4245B7ED-8464-42D6-BB47-BA22696EBB36}" destId="{8706B2BB-80FD-41E0-97BC-727DFD1F7A41}" srcOrd="0" destOrd="0" parTransId="{95126528-978F-49FD-B4F3-410ED8277346}" sibTransId="{CC9D4194-60E3-4C84-9001-C20EE8749DA8}"/>
    <dgm:cxn modelId="{054A6C4C-1A2A-4FB3-949E-77E3A9EFB3F1}" srcId="{4245B7ED-8464-42D6-BB47-BA22696EBB36}" destId="{77E3304D-73BA-4869-BA90-B4C7F581525E}" srcOrd="5" destOrd="0" parTransId="{74564055-8B1C-4595-86C6-5EBC75A90EA7}" sibTransId="{35497EB8-BEDC-4948-ACE6-C6AB19066B7D}"/>
    <dgm:cxn modelId="{0B710072-9CF8-4A10-B0C2-49EA43787529}" type="presOf" srcId="{8706B2BB-80FD-41E0-97BC-727DFD1F7A41}" destId="{FE75E11E-13DA-496B-B8BA-A21ADC62E3E3}" srcOrd="0" destOrd="0" presId="urn:microsoft.com/office/officeart/2005/8/layout/hierarchy1"/>
    <dgm:cxn modelId="{81ED1692-AA5F-42F7-A48E-7D1812E5E942}" type="presOf" srcId="{A1430CF8-89FC-4236-BCC6-DB62A071E1C4}" destId="{D5C60D48-819C-4C05-B10D-AB21B95EAA19}" srcOrd="0" destOrd="0" presId="urn:microsoft.com/office/officeart/2005/8/layout/hierarchy1"/>
    <dgm:cxn modelId="{46CB9B97-7D8C-4E61-AF26-98873555213D}" type="presOf" srcId="{6DB808DD-F3AF-4354-9E13-C8019B846D47}" destId="{1B421658-8EE7-458A-A1D8-AADF6CB2B884}" srcOrd="0" destOrd="0" presId="urn:microsoft.com/office/officeart/2005/8/layout/hierarchy1"/>
    <dgm:cxn modelId="{0A9C88A7-7836-4444-AB43-79F0D4BB09A5}" type="presOf" srcId="{4245B7ED-8464-42D6-BB47-BA22696EBB36}" destId="{D1690B6A-1621-43BA-BFC7-93FF4DB0AB11}" srcOrd="0" destOrd="0" presId="urn:microsoft.com/office/officeart/2005/8/layout/hierarchy1"/>
    <dgm:cxn modelId="{C04C57C3-0BC0-40BA-9248-97511C3F7406}" srcId="{4245B7ED-8464-42D6-BB47-BA22696EBB36}" destId="{6DB808DD-F3AF-4354-9E13-C8019B846D47}" srcOrd="4" destOrd="0" parTransId="{775F909F-A311-4305-B4C9-6567A02FC3E5}" sibTransId="{B24DDED6-6D37-4B14-A7C7-77E8A8D8F9C1}"/>
    <dgm:cxn modelId="{50B044DB-3244-4329-91F3-2F531E691601}" srcId="{4245B7ED-8464-42D6-BB47-BA22696EBB36}" destId="{A1430CF8-89FC-4236-BCC6-DB62A071E1C4}" srcOrd="3" destOrd="0" parTransId="{E22CBA65-CA64-4328-99EA-81563675883C}" sibTransId="{6936FD57-E43A-4918-B29E-92A55CF99A13}"/>
    <dgm:cxn modelId="{5A7BE9EE-FD2E-4640-8693-6BF518D90697}" srcId="{4245B7ED-8464-42D6-BB47-BA22696EBB36}" destId="{0D28951D-2093-4EFF-A556-403D1B0699F1}" srcOrd="1" destOrd="0" parTransId="{F7C27FC7-086F-4005-919E-4047F1C845D2}" sibTransId="{291FBE58-0CDD-4DA3-9595-DBB3423185CA}"/>
    <dgm:cxn modelId="{B00A25FE-3192-4508-9F69-2DA78AB650F3}" type="presOf" srcId="{0D28951D-2093-4EFF-A556-403D1B0699F1}" destId="{FB67ADD5-609A-4807-ADBB-FB10D12550F7}" srcOrd="0" destOrd="0" presId="urn:microsoft.com/office/officeart/2005/8/layout/hierarchy1"/>
    <dgm:cxn modelId="{C65F93E7-91C0-49C4-AEFC-9E894FAA2942}" type="presParOf" srcId="{D1690B6A-1621-43BA-BFC7-93FF4DB0AB11}" destId="{E45B3DDF-B2B3-495E-8BF0-3ACE484B1796}" srcOrd="0" destOrd="0" presId="urn:microsoft.com/office/officeart/2005/8/layout/hierarchy1"/>
    <dgm:cxn modelId="{0530706E-DF87-4F50-BE1F-B6006ECF4082}" type="presParOf" srcId="{E45B3DDF-B2B3-495E-8BF0-3ACE484B1796}" destId="{0F5DF3E0-BEE5-40DA-B839-A761DEDF0FEC}" srcOrd="0" destOrd="0" presId="urn:microsoft.com/office/officeart/2005/8/layout/hierarchy1"/>
    <dgm:cxn modelId="{E7B521F0-9770-40E4-97A3-33A6C3172C8E}" type="presParOf" srcId="{0F5DF3E0-BEE5-40DA-B839-A761DEDF0FEC}" destId="{88C1AEDF-282A-4F01-AE8E-FDD9F023E68C}" srcOrd="0" destOrd="0" presId="urn:microsoft.com/office/officeart/2005/8/layout/hierarchy1"/>
    <dgm:cxn modelId="{513BFFF8-F0CA-42CD-B417-37E22BEC8C0D}" type="presParOf" srcId="{0F5DF3E0-BEE5-40DA-B839-A761DEDF0FEC}" destId="{FE75E11E-13DA-496B-B8BA-A21ADC62E3E3}" srcOrd="1" destOrd="0" presId="urn:microsoft.com/office/officeart/2005/8/layout/hierarchy1"/>
    <dgm:cxn modelId="{260EF745-DC2B-437D-B1F6-F329AB3A9C5D}" type="presParOf" srcId="{E45B3DDF-B2B3-495E-8BF0-3ACE484B1796}" destId="{03AFFA0E-940C-4E50-8C87-C6C9961E7BEB}" srcOrd="1" destOrd="0" presId="urn:microsoft.com/office/officeart/2005/8/layout/hierarchy1"/>
    <dgm:cxn modelId="{BA65310A-3157-4FD2-821D-97A6584B8B43}" type="presParOf" srcId="{D1690B6A-1621-43BA-BFC7-93FF4DB0AB11}" destId="{1F6B07DE-044F-4ADF-B176-8FE8D2E5367C}" srcOrd="1" destOrd="0" presId="urn:microsoft.com/office/officeart/2005/8/layout/hierarchy1"/>
    <dgm:cxn modelId="{5DD4FFB8-20D6-4227-ABAF-D80F7AAC1F02}" type="presParOf" srcId="{1F6B07DE-044F-4ADF-B176-8FE8D2E5367C}" destId="{D707725A-DA09-40DF-B52E-65B0A707A1D8}" srcOrd="0" destOrd="0" presId="urn:microsoft.com/office/officeart/2005/8/layout/hierarchy1"/>
    <dgm:cxn modelId="{F15290E8-B170-4709-AA19-38330A918F60}" type="presParOf" srcId="{D707725A-DA09-40DF-B52E-65B0A707A1D8}" destId="{D33F8623-B261-44CF-8E71-280EAE70EAC2}" srcOrd="0" destOrd="0" presId="urn:microsoft.com/office/officeart/2005/8/layout/hierarchy1"/>
    <dgm:cxn modelId="{E47E8493-E8F1-424F-9107-D0595BD514E9}" type="presParOf" srcId="{D707725A-DA09-40DF-B52E-65B0A707A1D8}" destId="{FB67ADD5-609A-4807-ADBB-FB10D12550F7}" srcOrd="1" destOrd="0" presId="urn:microsoft.com/office/officeart/2005/8/layout/hierarchy1"/>
    <dgm:cxn modelId="{44FD7895-B981-41CC-A4E6-CB0CDC0FD674}" type="presParOf" srcId="{1F6B07DE-044F-4ADF-B176-8FE8D2E5367C}" destId="{4BEA8893-2035-4D48-9CC8-AC325174C474}" srcOrd="1" destOrd="0" presId="urn:microsoft.com/office/officeart/2005/8/layout/hierarchy1"/>
    <dgm:cxn modelId="{C3BC418C-4BB1-421D-B9DB-6C20695E5D2D}" type="presParOf" srcId="{D1690B6A-1621-43BA-BFC7-93FF4DB0AB11}" destId="{BCE9BAA3-C7AB-4605-A596-A41EA700A849}" srcOrd="2" destOrd="0" presId="urn:microsoft.com/office/officeart/2005/8/layout/hierarchy1"/>
    <dgm:cxn modelId="{5B11BF2E-0A9B-4B1D-980A-EB6FCF4A4150}" type="presParOf" srcId="{BCE9BAA3-C7AB-4605-A596-A41EA700A849}" destId="{F785AFE2-CA7D-4796-B974-02D809B39BE6}" srcOrd="0" destOrd="0" presId="urn:microsoft.com/office/officeart/2005/8/layout/hierarchy1"/>
    <dgm:cxn modelId="{074C4597-1B15-4C8C-A47F-C974561C0C90}" type="presParOf" srcId="{F785AFE2-CA7D-4796-B974-02D809B39BE6}" destId="{E5CE0293-3A6D-4E4B-BB59-FC2BBF228FDC}" srcOrd="0" destOrd="0" presId="urn:microsoft.com/office/officeart/2005/8/layout/hierarchy1"/>
    <dgm:cxn modelId="{78552812-9A80-4B58-8EBD-48C9C1ECBA31}" type="presParOf" srcId="{F785AFE2-CA7D-4796-B974-02D809B39BE6}" destId="{AA3F19B1-FD94-4B33-887A-49564C6820C8}" srcOrd="1" destOrd="0" presId="urn:microsoft.com/office/officeart/2005/8/layout/hierarchy1"/>
    <dgm:cxn modelId="{C5291304-C6EE-4480-BBEE-E3C36070BF6C}" type="presParOf" srcId="{BCE9BAA3-C7AB-4605-A596-A41EA700A849}" destId="{C191C80F-17E1-4193-AE45-C3D7CD610A2E}" srcOrd="1" destOrd="0" presId="urn:microsoft.com/office/officeart/2005/8/layout/hierarchy1"/>
    <dgm:cxn modelId="{A64757BE-1AF2-4408-A02F-6414D0096431}" type="presParOf" srcId="{D1690B6A-1621-43BA-BFC7-93FF4DB0AB11}" destId="{9084C4D3-0DF5-48E3-84D7-F6EBF0DC429B}" srcOrd="3" destOrd="0" presId="urn:microsoft.com/office/officeart/2005/8/layout/hierarchy1"/>
    <dgm:cxn modelId="{30C2C796-71D4-47B6-9D60-E6C6C2D7F2AA}" type="presParOf" srcId="{9084C4D3-0DF5-48E3-84D7-F6EBF0DC429B}" destId="{542DE0B0-3458-4932-9F62-2098E0D430A6}" srcOrd="0" destOrd="0" presId="urn:microsoft.com/office/officeart/2005/8/layout/hierarchy1"/>
    <dgm:cxn modelId="{2BF63834-477C-4085-BE27-BD1142F609F0}" type="presParOf" srcId="{542DE0B0-3458-4932-9F62-2098E0D430A6}" destId="{C2CA3F00-4FDC-43D7-A4CF-E7988A872481}" srcOrd="0" destOrd="0" presId="urn:microsoft.com/office/officeart/2005/8/layout/hierarchy1"/>
    <dgm:cxn modelId="{BC2569EE-B374-4599-B5E7-20821436B75F}" type="presParOf" srcId="{542DE0B0-3458-4932-9F62-2098E0D430A6}" destId="{D5C60D48-819C-4C05-B10D-AB21B95EAA19}" srcOrd="1" destOrd="0" presId="urn:microsoft.com/office/officeart/2005/8/layout/hierarchy1"/>
    <dgm:cxn modelId="{4204B397-9D3B-40D4-B8DE-E58AD4BC4A64}" type="presParOf" srcId="{9084C4D3-0DF5-48E3-84D7-F6EBF0DC429B}" destId="{F43D9D15-25FA-49AD-8540-C70A51C56644}" srcOrd="1" destOrd="0" presId="urn:microsoft.com/office/officeart/2005/8/layout/hierarchy1"/>
    <dgm:cxn modelId="{6648C94A-C818-418E-999C-7C694905AAE1}" type="presParOf" srcId="{D1690B6A-1621-43BA-BFC7-93FF4DB0AB11}" destId="{6FFB7006-E1E8-40E2-BDF5-D07E17784EE7}" srcOrd="4" destOrd="0" presId="urn:microsoft.com/office/officeart/2005/8/layout/hierarchy1"/>
    <dgm:cxn modelId="{FDE86A32-C5FF-49F1-BAD8-3C84DB8FA7F2}" type="presParOf" srcId="{6FFB7006-E1E8-40E2-BDF5-D07E17784EE7}" destId="{AB8AF0E0-40B3-4AB3-B3D3-5E0FEBE411DA}" srcOrd="0" destOrd="0" presId="urn:microsoft.com/office/officeart/2005/8/layout/hierarchy1"/>
    <dgm:cxn modelId="{4D7CCC6C-5ABF-40A4-AAB9-F7DE0797F766}" type="presParOf" srcId="{AB8AF0E0-40B3-4AB3-B3D3-5E0FEBE411DA}" destId="{8E660FEA-625A-4019-B4CE-C455B206F9B6}" srcOrd="0" destOrd="0" presId="urn:microsoft.com/office/officeart/2005/8/layout/hierarchy1"/>
    <dgm:cxn modelId="{E739FAF0-CB64-4132-85C3-989ED07D372B}" type="presParOf" srcId="{AB8AF0E0-40B3-4AB3-B3D3-5E0FEBE411DA}" destId="{1B421658-8EE7-458A-A1D8-AADF6CB2B884}" srcOrd="1" destOrd="0" presId="urn:microsoft.com/office/officeart/2005/8/layout/hierarchy1"/>
    <dgm:cxn modelId="{1DF71552-995A-4412-8F10-F5FF4AB2F17E}" type="presParOf" srcId="{6FFB7006-E1E8-40E2-BDF5-D07E17784EE7}" destId="{3EDC3C73-C152-470A-9F02-CCC08B2EA79F}" srcOrd="1" destOrd="0" presId="urn:microsoft.com/office/officeart/2005/8/layout/hierarchy1"/>
    <dgm:cxn modelId="{D10504F9-88CD-4AB8-93B0-6A25B293AA5F}" type="presParOf" srcId="{D1690B6A-1621-43BA-BFC7-93FF4DB0AB11}" destId="{1BEA2DCF-BAD0-440B-B0CE-E6913EF20793}" srcOrd="5" destOrd="0" presId="urn:microsoft.com/office/officeart/2005/8/layout/hierarchy1"/>
    <dgm:cxn modelId="{5AE3DEF6-1BF0-4520-8075-039D0925F9B0}" type="presParOf" srcId="{1BEA2DCF-BAD0-440B-B0CE-E6913EF20793}" destId="{4AEF7C59-D28D-4BB7-A246-2216B0A9A70B}" srcOrd="0" destOrd="0" presId="urn:microsoft.com/office/officeart/2005/8/layout/hierarchy1"/>
    <dgm:cxn modelId="{B68020D5-99BD-4B8A-9422-732205F8822B}" type="presParOf" srcId="{4AEF7C59-D28D-4BB7-A246-2216B0A9A70B}" destId="{ED90EEC4-76DB-4252-A911-03E0B6780AE3}" srcOrd="0" destOrd="0" presId="urn:microsoft.com/office/officeart/2005/8/layout/hierarchy1"/>
    <dgm:cxn modelId="{121552B7-F135-4EAE-B772-79739EFBEFDA}" type="presParOf" srcId="{4AEF7C59-D28D-4BB7-A246-2216B0A9A70B}" destId="{30FE6EA1-54E0-4596-A19B-81D1B2D5F9EF}" srcOrd="1" destOrd="0" presId="urn:microsoft.com/office/officeart/2005/8/layout/hierarchy1"/>
    <dgm:cxn modelId="{BE6AF07F-A826-4F48-84AE-4456593676D3}" type="presParOf" srcId="{1BEA2DCF-BAD0-440B-B0CE-E6913EF20793}" destId="{04BD08C1-17A1-4AA8-B1C5-A6107CDB274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45B7ED-8464-42D6-BB47-BA22696EBB3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706B2BB-80FD-41E0-97BC-727DFD1F7A41}">
      <dgm:prSet/>
      <dgm:spPr/>
      <dgm:t>
        <a:bodyPr/>
        <a:lstStyle/>
        <a:p>
          <a:pPr>
            <a:defRPr cap="all"/>
          </a:pPr>
          <a:r>
            <a:rPr lang="es-ES"/>
            <a:t>NOMBRE</a:t>
          </a:r>
          <a:endParaRPr lang="en-US"/>
        </a:p>
      </dgm:t>
    </dgm:pt>
    <dgm:pt modelId="{95126528-978F-49FD-B4F3-410ED8277346}" type="parTrans" cxnId="{D76DB940-E912-4BF1-A043-90145CF5D52D}">
      <dgm:prSet/>
      <dgm:spPr/>
      <dgm:t>
        <a:bodyPr/>
        <a:lstStyle/>
        <a:p>
          <a:endParaRPr lang="en-US"/>
        </a:p>
      </dgm:t>
    </dgm:pt>
    <dgm:pt modelId="{CC9D4194-60E3-4C84-9001-C20EE8749DA8}" type="sibTrans" cxnId="{D76DB940-E912-4BF1-A043-90145CF5D52D}">
      <dgm:prSet/>
      <dgm:spPr/>
      <dgm:t>
        <a:bodyPr/>
        <a:lstStyle/>
        <a:p>
          <a:endParaRPr lang="en-US"/>
        </a:p>
      </dgm:t>
    </dgm:pt>
    <dgm:pt modelId="{0D28951D-2093-4EFF-A556-403D1B0699F1}">
      <dgm:prSet/>
      <dgm:spPr/>
      <dgm:t>
        <a:bodyPr/>
        <a:lstStyle/>
        <a:p>
          <a:pPr>
            <a:defRPr cap="all"/>
          </a:pPr>
          <a:r>
            <a:rPr lang="es-ES"/>
            <a:t>LUGAR</a:t>
          </a:r>
          <a:endParaRPr lang="en-US"/>
        </a:p>
      </dgm:t>
    </dgm:pt>
    <dgm:pt modelId="{F7C27FC7-086F-4005-919E-4047F1C845D2}" type="parTrans" cxnId="{5A7BE9EE-FD2E-4640-8693-6BF518D90697}">
      <dgm:prSet/>
      <dgm:spPr/>
      <dgm:t>
        <a:bodyPr/>
        <a:lstStyle/>
        <a:p>
          <a:endParaRPr lang="en-US"/>
        </a:p>
      </dgm:t>
    </dgm:pt>
    <dgm:pt modelId="{291FBE58-0CDD-4DA3-9595-DBB3423185CA}" type="sibTrans" cxnId="{5A7BE9EE-FD2E-4640-8693-6BF518D90697}">
      <dgm:prSet/>
      <dgm:spPr/>
      <dgm:t>
        <a:bodyPr/>
        <a:lstStyle/>
        <a:p>
          <a:endParaRPr lang="en-US"/>
        </a:p>
      </dgm:t>
    </dgm:pt>
    <dgm:pt modelId="{A204DABB-204E-4480-830E-366FD24C16B8}">
      <dgm:prSet/>
      <dgm:spPr/>
      <dgm:t>
        <a:bodyPr/>
        <a:lstStyle/>
        <a:p>
          <a:pPr>
            <a:defRPr cap="all"/>
          </a:pPr>
          <a:r>
            <a:rPr lang="es-ES"/>
            <a:t>FECHA</a:t>
          </a:r>
          <a:endParaRPr lang="en-US"/>
        </a:p>
      </dgm:t>
    </dgm:pt>
    <dgm:pt modelId="{CED5EE66-330E-4FE7-8F66-CFCCA2E5D4BB}" type="parTrans" cxnId="{CD355310-115E-4920-A3A1-C05EF04B6995}">
      <dgm:prSet/>
      <dgm:spPr/>
      <dgm:t>
        <a:bodyPr/>
        <a:lstStyle/>
        <a:p>
          <a:endParaRPr lang="en-US"/>
        </a:p>
      </dgm:t>
    </dgm:pt>
    <dgm:pt modelId="{22D900BD-60ED-4DF1-843B-0898C524E8B6}" type="sibTrans" cxnId="{CD355310-115E-4920-A3A1-C05EF04B6995}">
      <dgm:prSet/>
      <dgm:spPr/>
      <dgm:t>
        <a:bodyPr/>
        <a:lstStyle/>
        <a:p>
          <a:endParaRPr lang="en-US"/>
        </a:p>
      </dgm:t>
    </dgm:pt>
    <dgm:pt modelId="{A1430CF8-89FC-4236-BCC6-DB62A071E1C4}">
      <dgm:prSet/>
      <dgm:spPr/>
      <dgm:t>
        <a:bodyPr/>
        <a:lstStyle/>
        <a:p>
          <a:pPr>
            <a:defRPr cap="all"/>
          </a:pPr>
          <a:r>
            <a:rPr lang="es-ES"/>
            <a:t>CATEGORÍA</a:t>
          </a:r>
          <a:endParaRPr lang="en-US"/>
        </a:p>
      </dgm:t>
    </dgm:pt>
    <dgm:pt modelId="{E22CBA65-CA64-4328-99EA-81563675883C}" type="parTrans" cxnId="{50B044DB-3244-4329-91F3-2F531E691601}">
      <dgm:prSet/>
      <dgm:spPr/>
      <dgm:t>
        <a:bodyPr/>
        <a:lstStyle/>
        <a:p>
          <a:endParaRPr lang="en-US"/>
        </a:p>
      </dgm:t>
    </dgm:pt>
    <dgm:pt modelId="{6936FD57-E43A-4918-B29E-92A55CF99A13}" type="sibTrans" cxnId="{50B044DB-3244-4329-91F3-2F531E691601}">
      <dgm:prSet/>
      <dgm:spPr/>
      <dgm:t>
        <a:bodyPr/>
        <a:lstStyle/>
        <a:p>
          <a:endParaRPr lang="en-US"/>
        </a:p>
      </dgm:t>
    </dgm:pt>
    <dgm:pt modelId="{CD94F084-C925-4E64-87A0-D20BC46EE1B0}">
      <dgm:prSet/>
      <dgm:spPr/>
      <dgm:t>
        <a:bodyPr/>
        <a:lstStyle/>
        <a:p>
          <a:pPr>
            <a:defRPr cap="all"/>
          </a:pPr>
          <a:r>
            <a:rPr lang="es-ES"/>
            <a:t>DESCRIPCIÓN</a:t>
          </a:r>
          <a:endParaRPr lang="en-US"/>
        </a:p>
      </dgm:t>
    </dgm:pt>
    <dgm:pt modelId="{21D80E19-B662-462F-89E6-3F1BB69ED9DF}" type="parTrans" cxnId="{D06BD5BC-1BD9-4B12-8F1D-056753746728}">
      <dgm:prSet/>
      <dgm:spPr/>
      <dgm:t>
        <a:bodyPr/>
        <a:lstStyle/>
        <a:p>
          <a:endParaRPr lang="en-US"/>
        </a:p>
      </dgm:t>
    </dgm:pt>
    <dgm:pt modelId="{A72A3676-A7BB-416C-AA9C-87B3208AE55C}" type="sibTrans" cxnId="{D06BD5BC-1BD9-4B12-8F1D-056753746728}">
      <dgm:prSet/>
      <dgm:spPr/>
      <dgm:t>
        <a:bodyPr/>
        <a:lstStyle/>
        <a:p>
          <a:endParaRPr lang="en-US"/>
        </a:p>
      </dgm:t>
    </dgm:pt>
    <dgm:pt modelId="{1B754EAE-5A29-4F51-95CB-BA3EF2ECFCF4}">
      <dgm:prSet/>
      <dgm:spPr/>
      <dgm:t>
        <a:bodyPr/>
        <a:lstStyle/>
        <a:p>
          <a:pPr>
            <a:defRPr cap="all"/>
          </a:pPr>
          <a:r>
            <a:rPr lang="es-ES"/>
            <a:t>LISTA DE ASISTENTES</a:t>
          </a:r>
          <a:endParaRPr lang="en-US"/>
        </a:p>
      </dgm:t>
    </dgm:pt>
    <dgm:pt modelId="{8BF9DEE5-1BA2-4D22-8126-CA8FFE1DAF09}" type="parTrans" cxnId="{47432F53-6019-45F6-8A67-8CC15D178DFE}">
      <dgm:prSet/>
      <dgm:spPr/>
      <dgm:t>
        <a:bodyPr/>
        <a:lstStyle/>
        <a:p>
          <a:endParaRPr lang="en-US"/>
        </a:p>
      </dgm:t>
    </dgm:pt>
    <dgm:pt modelId="{EF301150-B21B-42E1-86B0-D43A08B716E1}" type="sibTrans" cxnId="{47432F53-6019-45F6-8A67-8CC15D178DFE}">
      <dgm:prSet/>
      <dgm:spPr/>
      <dgm:t>
        <a:bodyPr/>
        <a:lstStyle/>
        <a:p>
          <a:endParaRPr lang="en-US"/>
        </a:p>
      </dgm:t>
    </dgm:pt>
    <dgm:pt modelId="{80BC525C-19A8-4A02-8F5F-80351ADC8109}" type="pres">
      <dgm:prSet presAssocID="{4245B7ED-8464-42D6-BB47-BA22696EBB36}" presName="root" presStyleCnt="0">
        <dgm:presLayoutVars>
          <dgm:dir/>
          <dgm:resizeHandles val="exact"/>
        </dgm:presLayoutVars>
      </dgm:prSet>
      <dgm:spPr/>
    </dgm:pt>
    <dgm:pt modelId="{B3B09938-CF6B-41C0-A66F-927E63116DB7}" type="pres">
      <dgm:prSet presAssocID="{8706B2BB-80FD-41E0-97BC-727DFD1F7A41}" presName="compNode" presStyleCnt="0"/>
      <dgm:spPr/>
    </dgm:pt>
    <dgm:pt modelId="{ED05C60F-7493-467F-A166-D9F908D8C4AC}" type="pres">
      <dgm:prSet presAssocID="{8706B2BB-80FD-41E0-97BC-727DFD1F7A41}" presName="iconBgRect" presStyleLbl="bgShp" presStyleIdx="0" presStyleCnt="6"/>
      <dgm:spPr/>
    </dgm:pt>
    <dgm:pt modelId="{D0A1938A-1FCE-49EF-A99C-AD9847B0A8E1}" type="pres">
      <dgm:prSet presAssocID="{8706B2BB-80FD-41E0-97BC-727DFD1F7A4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37BC71A3-19D1-4730-AA0C-1062EC7D50F4}" type="pres">
      <dgm:prSet presAssocID="{8706B2BB-80FD-41E0-97BC-727DFD1F7A41}" presName="spaceRect" presStyleCnt="0"/>
      <dgm:spPr/>
    </dgm:pt>
    <dgm:pt modelId="{2A854DAC-5315-43AC-B0F6-6D149B245781}" type="pres">
      <dgm:prSet presAssocID="{8706B2BB-80FD-41E0-97BC-727DFD1F7A41}" presName="textRect" presStyleLbl="revTx" presStyleIdx="0" presStyleCnt="6">
        <dgm:presLayoutVars>
          <dgm:chMax val="1"/>
          <dgm:chPref val="1"/>
        </dgm:presLayoutVars>
      </dgm:prSet>
      <dgm:spPr/>
    </dgm:pt>
    <dgm:pt modelId="{9957EDA6-DD42-4E7B-8380-7F909A5426DC}" type="pres">
      <dgm:prSet presAssocID="{CC9D4194-60E3-4C84-9001-C20EE8749DA8}" presName="sibTrans" presStyleCnt="0"/>
      <dgm:spPr/>
    </dgm:pt>
    <dgm:pt modelId="{D3C10F23-D3D8-4D9E-8FDF-42358342AE06}" type="pres">
      <dgm:prSet presAssocID="{0D28951D-2093-4EFF-A556-403D1B0699F1}" presName="compNode" presStyleCnt="0"/>
      <dgm:spPr/>
    </dgm:pt>
    <dgm:pt modelId="{76A2DB7F-B5F6-4EBA-8806-136FBBEBABB0}" type="pres">
      <dgm:prSet presAssocID="{0D28951D-2093-4EFF-A556-403D1B0699F1}" presName="iconBgRect" presStyleLbl="bgShp" presStyleIdx="1" presStyleCnt="6"/>
      <dgm:spPr/>
    </dgm:pt>
    <dgm:pt modelId="{1047573E-DEA5-4571-9ADD-CBC464A1B1F8}" type="pres">
      <dgm:prSet presAssocID="{0D28951D-2093-4EFF-A556-403D1B0699F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dor"/>
        </a:ext>
      </dgm:extLst>
    </dgm:pt>
    <dgm:pt modelId="{65164D7A-260D-47D7-810B-117CB258A4C9}" type="pres">
      <dgm:prSet presAssocID="{0D28951D-2093-4EFF-A556-403D1B0699F1}" presName="spaceRect" presStyleCnt="0"/>
      <dgm:spPr/>
    </dgm:pt>
    <dgm:pt modelId="{D16F68D5-C37D-4FD2-942E-3CFF1C549C7F}" type="pres">
      <dgm:prSet presAssocID="{0D28951D-2093-4EFF-A556-403D1B0699F1}" presName="textRect" presStyleLbl="revTx" presStyleIdx="1" presStyleCnt="6">
        <dgm:presLayoutVars>
          <dgm:chMax val="1"/>
          <dgm:chPref val="1"/>
        </dgm:presLayoutVars>
      </dgm:prSet>
      <dgm:spPr/>
    </dgm:pt>
    <dgm:pt modelId="{B9D51A07-4823-4AA4-A319-3195187F6E2D}" type="pres">
      <dgm:prSet presAssocID="{291FBE58-0CDD-4DA3-9595-DBB3423185CA}" presName="sibTrans" presStyleCnt="0"/>
      <dgm:spPr/>
    </dgm:pt>
    <dgm:pt modelId="{8ECE294E-5C34-4B17-9996-A40701D26F23}" type="pres">
      <dgm:prSet presAssocID="{A204DABB-204E-4480-830E-366FD24C16B8}" presName="compNode" presStyleCnt="0"/>
      <dgm:spPr/>
    </dgm:pt>
    <dgm:pt modelId="{10988DA4-B95F-43DC-BF82-EF489B6AC8B9}" type="pres">
      <dgm:prSet presAssocID="{A204DABB-204E-4480-830E-366FD24C16B8}" presName="iconBgRect" presStyleLbl="bgShp" presStyleIdx="2" presStyleCnt="6"/>
      <dgm:spPr/>
    </dgm:pt>
    <dgm:pt modelId="{F91A7257-108C-4D2C-B385-D5206361508F}" type="pres">
      <dgm:prSet presAssocID="{A204DABB-204E-4480-830E-366FD24C16B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1DC082C4-F3A8-44C4-9E00-2D6666D6142A}" type="pres">
      <dgm:prSet presAssocID="{A204DABB-204E-4480-830E-366FD24C16B8}" presName="spaceRect" presStyleCnt="0"/>
      <dgm:spPr/>
    </dgm:pt>
    <dgm:pt modelId="{4A1EF3C0-DF9F-4E5D-82E4-A6576321D92A}" type="pres">
      <dgm:prSet presAssocID="{A204DABB-204E-4480-830E-366FD24C16B8}" presName="textRect" presStyleLbl="revTx" presStyleIdx="2" presStyleCnt="6">
        <dgm:presLayoutVars>
          <dgm:chMax val="1"/>
          <dgm:chPref val="1"/>
        </dgm:presLayoutVars>
      </dgm:prSet>
      <dgm:spPr/>
    </dgm:pt>
    <dgm:pt modelId="{BF942173-6812-4C9B-B6A6-C7C7F4C3C0F7}" type="pres">
      <dgm:prSet presAssocID="{22D900BD-60ED-4DF1-843B-0898C524E8B6}" presName="sibTrans" presStyleCnt="0"/>
      <dgm:spPr/>
    </dgm:pt>
    <dgm:pt modelId="{353AF4DA-1452-4571-A835-D877666EEA9B}" type="pres">
      <dgm:prSet presAssocID="{A1430CF8-89FC-4236-BCC6-DB62A071E1C4}" presName="compNode" presStyleCnt="0"/>
      <dgm:spPr/>
    </dgm:pt>
    <dgm:pt modelId="{44D2F0A0-23FD-47C9-BB07-0EE7CE3D5ABB}" type="pres">
      <dgm:prSet presAssocID="{A1430CF8-89FC-4236-BCC6-DB62A071E1C4}" presName="iconBgRect" presStyleLbl="bgShp" presStyleIdx="3" presStyleCnt="6"/>
      <dgm:spPr/>
    </dgm:pt>
    <dgm:pt modelId="{45C2E4DE-4314-4F60-97F4-17B7649A14D9}" type="pres">
      <dgm:prSet presAssocID="{A1430CF8-89FC-4236-BCC6-DB62A071E1C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CAF186D1-BB26-4D27-8E17-4906FB8AF2ED}" type="pres">
      <dgm:prSet presAssocID="{A1430CF8-89FC-4236-BCC6-DB62A071E1C4}" presName="spaceRect" presStyleCnt="0"/>
      <dgm:spPr/>
    </dgm:pt>
    <dgm:pt modelId="{6E96A26F-78A3-4B49-9D67-E2C6F5F5BC79}" type="pres">
      <dgm:prSet presAssocID="{A1430CF8-89FC-4236-BCC6-DB62A071E1C4}" presName="textRect" presStyleLbl="revTx" presStyleIdx="3" presStyleCnt="6">
        <dgm:presLayoutVars>
          <dgm:chMax val="1"/>
          <dgm:chPref val="1"/>
        </dgm:presLayoutVars>
      </dgm:prSet>
      <dgm:spPr/>
    </dgm:pt>
    <dgm:pt modelId="{51EFA3BC-03BD-412C-B5D9-E1A766C2AB4E}" type="pres">
      <dgm:prSet presAssocID="{6936FD57-E43A-4918-B29E-92A55CF99A13}" presName="sibTrans" presStyleCnt="0"/>
      <dgm:spPr/>
    </dgm:pt>
    <dgm:pt modelId="{146BFDB8-BC95-4521-9039-6C84B193E23B}" type="pres">
      <dgm:prSet presAssocID="{CD94F084-C925-4E64-87A0-D20BC46EE1B0}" presName="compNode" presStyleCnt="0"/>
      <dgm:spPr/>
    </dgm:pt>
    <dgm:pt modelId="{C86A7BC2-FB13-43B9-9001-14D2A1EB1051}" type="pres">
      <dgm:prSet presAssocID="{CD94F084-C925-4E64-87A0-D20BC46EE1B0}" presName="iconBgRect" presStyleLbl="bgShp" presStyleIdx="4" presStyleCnt="6"/>
      <dgm:spPr/>
    </dgm:pt>
    <dgm:pt modelId="{195BDB93-BD36-4203-8E8D-B6CFCABED7F6}" type="pres">
      <dgm:prSet presAssocID="{CD94F084-C925-4E64-87A0-D20BC46EE1B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DD17B6AE-30F5-428A-824D-C9E3A023E07E}" type="pres">
      <dgm:prSet presAssocID="{CD94F084-C925-4E64-87A0-D20BC46EE1B0}" presName="spaceRect" presStyleCnt="0"/>
      <dgm:spPr/>
    </dgm:pt>
    <dgm:pt modelId="{879AEAC8-6110-4A02-B5DA-2F998400E41F}" type="pres">
      <dgm:prSet presAssocID="{CD94F084-C925-4E64-87A0-D20BC46EE1B0}" presName="textRect" presStyleLbl="revTx" presStyleIdx="4" presStyleCnt="6">
        <dgm:presLayoutVars>
          <dgm:chMax val="1"/>
          <dgm:chPref val="1"/>
        </dgm:presLayoutVars>
      </dgm:prSet>
      <dgm:spPr/>
    </dgm:pt>
    <dgm:pt modelId="{A7865549-A3B1-4290-A3DA-D016159F7CBE}" type="pres">
      <dgm:prSet presAssocID="{A72A3676-A7BB-416C-AA9C-87B3208AE55C}" presName="sibTrans" presStyleCnt="0"/>
      <dgm:spPr/>
    </dgm:pt>
    <dgm:pt modelId="{FBE503A5-645A-4119-AB6A-7D1AAF29AFC8}" type="pres">
      <dgm:prSet presAssocID="{1B754EAE-5A29-4F51-95CB-BA3EF2ECFCF4}" presName="compNode" presStyleCnt="0"/>
      <dgm:spPr/>
    </dgm:pt>
    <dgm:pt modelId="{99CCC65C-9DCC-4D35-85D5-20C63C5375B9}" type="pres">
      <dgm:prSet presAssocID="{1B754EAE-5A29-4F51-95CB-BA3EF2ECFCF4}" presName="iconBgRect" presStyleLbl="bgShp" presStyleIdx="5" presStyleCnt="6"/>
      <dgm:spPr/>
    </dgm:pt>
    <dgm:pt modelId="{91BF16EA-5D16-4F0E-A862-441EBF7FD76A}" type="pres">
      <dgm:prSet presAssocID="{1B754EAE-5A29-4F51-95CB-BA3EF2ECFCF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F1D673C3-F789-47F4-9607-0F555405EC64}" type="pres">
      <dgm:prSet presAssocID="{1B754EAE-5A29-4F51-95CB-BA3EF2ECFCF4}" presName="spaceRect" presStyleCnt="0"/>
      <dgm:spPr/>
    </dgm:pt>
    <dgm:pt modelId="{89B5B46A-D8D3-45CB-962A-79A88395AA7B}" type="pres">
      <dgm:prSet presAssocID="{1B754EAE-5A29-4F51-95CB-BA3EF2ECFCF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D355310-115E-4920-A3A1-C05EF04B6995}" srcId="{4245B7ED-8464-42D6-BB47-BA22696EBB36}" destId="{A204DABB-204E-4480-830E-366FD24C16B8}" srcOrd="2" destOrd="0" parTransId="{CED5EE66-330E-4FE7-8F66-CFCCA2E5D4BB}" sibTransId="{22D900BD-60ED-4DF1-843B-0898C524E8B6}"/>
    <dgm:cxn modelId="{D76DB940-E912-4BF1-A043-90145CF5D52D}" srcId="{4245B7ED-8464-42D6-BB47-BA22696EBB36}" destId="{8706B2BB-80FD-41E0-97BC-727DFD1F7A41}" srcOrd="0" destOrd="0" parTransId="{95126528-978F-49FD-B4F3-410ED8277346}" sibTransId="{CC9D4194-60E3-4C84-9001-C20EE8749DA8}"/>
    <dgm:cxn modelId="{47432F53-6019-45F6-8A67-8CC15D178DFE}" srcId="{4245B7ED-8464-42D6-BB47-BA22696EBB36}" destId="{1B754EAE-5A29-4F51-95CB-BA3EF2ECFCF4}" srcOrd="5" destOrd="0" parTransId="{8BF9DEE5-1BA2-4D22-8126-CA8FFE1DAF09}" sibTransId="{EF301150-B21B-42E1-86B0-D43A08B716E1}"/>
    <dgm:cxn modelId="{B6BDC48A-08CD-42B2-9BA9-94C3ECDB3324}" type="presOf" srcId="{4245B7ED-8464-42D6-BB47-BA22696EBB36}" destId="{80BC525C-19A8-4A02-8F5F-80351ADC8109}" srcOrd="0" destOrd="0" presId="urn:microsoft.com/office/officeart/2018/5/layout/IconCircleLabelList"/>
    <dgm:cxn modelId="{7F07658D-5A2A-4F4E-95A4-ECA5EC07E103}" type="presOf" srcId="{0D28951D-2093-4EFF-A556-403D1B0699F1}" destId="{D16F68D5-C37D-4FD2-942E-3CFF1C549C7F}" srcOrd="0" destOrd="0" presId="urn:microsoft.com/office/officeart/2018/5/layout/IconCircleLabelList"/>
    <dgm:cxn modelId="{43CC0E92-A3E5-4A57-8AE5-5BC9FD22B716}" type="presOf" srcId="{CD94F084-C925-4E64-87A0-D20BC46EE1B0}" destId="{879AEAC8-6110-4A02-B5DA-2F998400E41F}" srcOrd="0" destOrd="0" presId="urn:microsoft.com/office/officeart/2018/5/layout/IconCircleLabelList"/>
    <dgm:cxn modelId="{427CB89B-AE4D-4940-9457-9B4CB5B028DB}" type="presOf" srcId="{A204DABB-204E-4480-830E-366FD24C16B8}" destId="{4A1EF3C0-DF9F-4E5D-82E4-A6576321D92A}" srcOrd="0" destOrd="0" presId="urn:microsoft.com/office/officeart/2018/5/layout/IconCircleLabelList"/>
    <dgm:cxn modelId="{D06BD5BC-1BD9-4B12-8F1D-056753746728}" srcId="{4245B7ED-8464-42D6-BB47-BA22696EBB36}" destId="{CD94F084-C925-4E64-87A0-D20BC46EE1B0}" srcOrd="4" destOrd="0" parTransId="{21D80E19-B662-462F-89E6-3F1BB69ED9DF}" sibTransId="{A72A3676-A7BB-416C-AA9C-87B3208AE55C}"/>
    <dgm:cxn modelId="{50B044DB-3244-4329-91F3-2F531E691601}" srcId="{4245B7ED-8464-42D6-BB47-BA22696EBB36}" destId="{A1430CF8-89FC-4236-BCC6-DB62A071E1C4}" srcOrd="3" destOrd="0" parTransId="{E22CBA65-CA64-4328-99EA-81563675883C}" sibTransId="{6936FD57-E43A-4918-B29E-92A55CF99A13}"/>
    <dgm:cxn modelId="{476E0FE6-DD60-4D30-A0CD-7E25792357A9}" type="presOf" srcId="{1B754EAE-5A29-4F51-95CB-BA3EF2ECFCF4}" destId="{89B5B46A-D8D3-45CB-962A-79A88395AA7B}" srcOrd="0" destOrd="0" presId="urn:microsoft.com/office/officeart/2018/5/layout/IconCircleLabelList"/>
    <dgm:cxn modelId="{5A7BE9EE-FD2E-4640-8693-6BF518D90697}" srcId="{4245B7ED-8464-42D6-BB47-BA22696EBB36}" destId="{0D28951D-2093-4EFF-A556-403D1B0699F1}" srcOrd="1" destOrd="0" parTransId="{F7C27FC7-086F-4005-919E-4047F1C845D2}" sibTransId="{291FBE58-0CDD-4DA3-9595-DBB3423185CA}"/>
    <dgm:cxn modelId="{E54AA6F5-6749-4584-9B5A-F86FB6DC42AB}" type="presOf" srcId="{A1430CF8-89FC-4236-BCC6-DB62A071E1C4}" destId="{6E96A26F-78A3-4B49-9D67-E2C6F5F5BC79}" srcOrd="0" destOrd="0" presId="urn:microsoft.com/office/officeart/2018/5/layout/IconCircleLabelList"/>
    <dgm:cxn modelId="{EA3EB2FE-E7DC-494C-9285-6C08A6769811}" type="presOf" srcId="{8706B2BB-80FD-41E0-97BC-727DFD1F7A41}" destId="{2A854DAC-5315-43AC-B0F6-6D149B245781}" srcOrd="0" destOrd="0" presId="urn:microsoft.com/office/officeart/2018/5/layout/IconCircleLabelList"/>
    <dgm:cxn modelId="{5409FCA2-1587-4828-B2CC-61EE5D4A7CAA}" type="presParOf" srcId="{80BC525C-19A8-4A02-8F5F-80351ADC8109}" destId="{B3B09938-CF6B-41C0-A66F-927E63116DB7}" srcOrd="0" destOrd="0" presId="urn:microsoft.com/office/officeart/2018/5/layout/IconCircleLabelList"/>
    <dgm:cxn modelId="{6BC05BD4-CEE4-4D69-BE13-97E544A65FD9}" type="presParOf" srcId="{B3B09938-CF6B-41C0-A66F-927E63116DB7}" destId="{ED05C60F-7493-467F-A166-D9F908D8C4AC}" srcOrd="0" destOrd="0" presId="urn:microsoft.com/office/officeart/2018/5/layout/IconCircleLabelList"/>
    <dgm:cxn modelId="{F6454F4C-A808-4735-8894-370EA3A2BCD4}" type="presParOf" srcId="{B3B09938-CF6B-41C0-A66F-927E63116DB7}" destId="{D0A1938A-1FCE-49EF-A99C-AD9847B0A8E1}" srcOrd="1" destOrd="0" presId="urn:microsoft.com/office/officeart/2018/5/layout/IconCircleLabelList"/>
    <dgm:cxn modelId="{527AFF19-D5A6-4B4E-AA78-FDD099A71CC8}" type="presParOf" srcId="{B3B09938-CF6B-41C0-A66F-927E63116DB7}" destId="{37BC71A3-19D1-4730-AA0C-1062EC7D50F4}" srcOrd="2" destOrd="0" presId="urn:microsoft.com/office/officeart/2018/5/layout/IconCircleLabelList"/>
    <dgm:cxn modelId="{C21717C1-0539-48DD-B2D6-F029618C7E9E}" type="presParOf" srcId="{B3B09938-CF6B-41C0-A66F-927E63116DB7}" destId="{2A854DAC-5315-43AC-B0F6-6D149B245781}" srcOrd="3" destOrd="0" presId="urn:microsoft.com/office/officeart/2018/5/layout/IconCircleLabelList"/>
    <dgm:cxn modelId="{B73299F1-1538-47E9-963D-9697195BF7BC}" type="presParOf" srcId="{80BC525C-19A8-4A02-8F5F-80351ADC8109}" destId="{9957EDA6-DD42-4E7B-8380-7F909A5426DC}" srcOrd="1" destOrd="0" presId="urn:microsoft.com/office/officeart/2018/5/layout/IconCircleLabelList"/>
    <dgm:cxn modelId="{68205A58-D251-469A-98DB-9DF0BDF57178}" type="presParOf" srcId="{80BC525C-19A8-4A02-8F5F-80351ADC8109}" destId="{D3C10F23-D3D8-4D9E-8FDF-42358342AE06}" srcOrd="2" destOrd="0" presId="urn:microsoft.com/office/officeart/2018/5/layout/IconCircleLabelList"/>
    <dgm:cxn modelId="{BEC059A3-C512-4F33-B4DF-8BD6AB8E59E6}" type="presParOf" srcId="{D3C10F23-D3D8-4D9E-8FDF-42358342AE06}" destId="{76A2DB7F-B5F6-4EBA-8806-136FBBEBABB0}" srcOrd="0" destOrd="0" presId="urn:microsoft.com/office/officeart/2018/5/layout/IconCircleLabelList"/>
    <dgm:cxn modelId="{0ED13E03-7FAA-424F-ACF3-29A7E1C392FA}" type="presParOf" srcId="{D3C10F23-D3D8-4D9E-8FDF-42358342AE06}" destId="{1047573E-DEA5-4571-9ADD-CBC464A1B1F8}" srcOrd="1" destOrd="0" presId="urn:microsoft.com/office/officeart/2018/5/layout/IconCircleLabelList"/>
    <dgm:cxn modelId="{4FAE747F-865A-420E-B0C5-0B56BFF0C610}" type="presParOf" srcId="{D3C10F23-D3D8-4D9E-8FDF-42358342AE06}" destId="{65164D7A-260D-47D7-810B-117CB258A4C9}" srcOrd="2" destOrd="0" presId="urn:microsoft.com/office/officeart/2018/5/layout/IconCircleLabelList"/>
    <dgm:cxn modelId="{E95E9DC6-C6D4-4762-96C9-2062AA9B1F40}" type="presParOf" srcId="{D3C10F23-D3D8-4D9E-8FDF-42358342AE06}" destId="{D16F68D5-C37D-4FD2-942E-3CFF1C549C7F}" srcOrd="3" destOrd="0" presId="urn:microsoft.com/office/officeart/2018/5/layout/IconCircleLabelList"/>
    <dgm:cxn modelId="{32E620F4-CD9C-4E15-B642-C0634C9FF457}" type="presParOf" srcId="{80BC525C-19A8-4A02-8F5F-80351ADC8109}" destId="{B9D51A07-4823-4AA4-A319-3195187F6E2D}" srcOrd="3" destOrd="0" presId="urn:microsoft.com/office/officeart/2018/5/layout/IconCircleLabelList"/>
    <dgm:cxn modelId="{30F4F843-D1A3-4A08-A8F6-B02C18FC4EA1}" type="presParOf" srcId="{80BC525C-19A8-4A02-8F5F-80351ADC8109}" destId="{8ECE294E-5C34-4B17-9996-A40701D26F23}" srcOrd="4" destOrd="0" presId="urn:microsoft.com/office/officeart/2018/5/layout/IconCircleLabelList"/>
    <dgm:cxn modelId="{72A37DC4-8B47-4514-B48C-4C5FD78BCB2B}" type="presParOf" srcId="{8ECE294E-5C34-4B17-9996-A40701D26F23}" destId="{10988DA4-B95F-43DC-BF82-EF489B6AC8B9}" srcOrd="0" destOrd="0" presId="urn:microsoft.com/office/officeart/2018/5/layout/IconCircleLabelList"/>
    <dgm:cxn modelId="{C24C18DB-3786-46FD-863E-B6DCAB2DF4D3}" type="presParOf" srcId="{8ECE294E-5C34-4B17-9996-A40701D26F23}" destId="{F91A7257-108C-4D2C-B385-D5206361508F}" srcOrd="1" destOrd="0" presId="urn:microsoft.com/office/officeart/2018/5/layout/IconCircleLabelList"/>
    <dgm:cxn modelId="{F24E6729-04E4-47B6-BF67-C0C2096225A1}" type="presParOf" srcId="{8ECE294E-5C34-4B17-9996-A40701D26F23}" destId="{1DC082C4-F3A8-44C4-9E00-2D6666D6142A}" srcOrd="2" destOrd="0" presId="urn:microsoft.com/office/officeart/2018/5/layout/IconCircleLabelList"/>
    <dgm:cxn modelId="{8DE6B7C7-5F48-40EA-AA37-A80459A93E15}" type="presParOf" srcId="{8ECE294E-5C34-4B17-9996-A40701D26F23}" destId="{4A1EF3C0-DF9F-4E5D-82E4-A6576321D92A}" srcOrd="3" destOrd="0" presId="urn:microsoft.com/office/officeart/2018/5/layout/IconCircleLabelList"/>
    <dgm:cxn modelId="{91BC65B9-F855-490E-B017-CA1145909666}" type="presParOf" srcId="{80BC525C-19A8-4A02-8F5F-80351ADC8109}" destId="{BF942173-6812-4C9B-B6A6-C7C7F4C3C0F7}" srcOrd="5" destOrd="0" presId="urn:microsoft.com/office/officeart/2018/5/layout/IconCircleLabelList"/>
    <dgm:cxn modelId="{090C031F-A318-4BB5-8B7B-37DC97FA8638}" type="presParOf" srcId="{80BC525C-19A8-4A02-8F5F-80351ADC8109}" destId="{353AF4DA-1452-4571-A835-D877666EEA9B}" srcOrd="6" destOrd="0" presId="urn:microsoft.com/office/officeart/2018/5/layout/IconCircleLabelList"/>
    <dgm:cxn modelId="{70C8BE25-4F98-4F4E-96EB-CBC1A543333C}" type="presParOf" srcId="{353AF4DA-1452-4571-A835-D877666EEA9B}" destId="{44D2F0A0-23FD-47C9-BB07-0EE7CE3D5ABB}" srcOrd="0" destOrd="0" presId="urn:microsoft.com/office/officeart/2018/5/layout/IconCircleLabelList"/>
    <dgm:cxn modelId="{06B09CAE-6163-4D97-92C7-699355BF881D}" type="presParOf" srcId="{353AF4DA-1452-4571-A835-D877666EEA9B}" destId="{45C2E4DE-4314-4F60-97F4-17B7649A14D9}" srcOrd="1" destOrd="0" presId="urn:microsoft.com/office/officeart/2018/5/layout/IconCircleLabelList"/>
    <dgm:cxn modelId="{39905485-98CC-42E1-83AB-3E3142CA1385}" type="presParOf" srcId="{353AF4DA-1452-4571-A835-D877666EEA9B}" destId="{CAF186D1-BB26-4D27-8E17-4906FB8AF2ED}" srcOrd="2" destOrd="0" presId="urn:microsoft.com/office/officeart/2018/5/layout/IconCircleLabelList"/>
    <dgm:cxn modelId="{4C78EA47-3A5F-47FD-8E14-520DB34D5D62}" type="presParOf" srcId="{353AF4DA-1452-4571-A835-D877666EEA9B}" destId="{6E96A26F-78A3-4B49-9D67-E2C6F5F5BC79}" srcOrd="3" destOrd="0" presId="urn:microsoft.com/office/officeart/2018/5/layout/IconCircleLabelList"/>
    <dgm:cxn modelId="{4F30A85E-FC7D-4062-830C-39E3FFCFDB6F}" type="presParOf" srcId="{80BC525C-19A8-4A02-8F5F-80351ADC8109}" destId="{51EFA3BC-03BD-412C-B5D9-E1A766C2AB4E}" srcOrd="7" destOrd="0" presId="urn:microsoft.com/office/officeart/2018/5/layout/IconCircleLabelList"/>
    <dgm:cxn modelId="{114AB171-25C2-4D4E-A5B0-64B7A0DA861D}" type="presParOf" srcId="{80BC525C-19A8-4A02-8F5F-80351ADC8109}" destId="{146BFDB8-BC95-4521-9039-6C84B193E23B}" srcOrd="8" destOrd="0" presId="urn:microsoft.com/office/officeart/2018/5/layout/IconCircleLabelList"/>
    <dgm:cxn modelId="{8ADEA2DA-DF42-4B31-9CCB-F55705F483E5}" type="presParOf" srcId="{146BFDB8-BC95-4521-9039-6C84B193E23B}" destId="{C86A7BC2-FB13-43B9-9001-14D2A1EB1051}" srcOrd="0" destOrd="0" presId="urn:microsoft.com/office/officeart/2018/5/layout/IconCircleLabelList"/>
    <dgm:cxn modelId="{917BE80E-3998-4D22-9795-113C9B7CB206}" type="presParOf" srcId="{146BFDB8-BC95-4521-9039-6C84B193E23B}" destId="{195BDB93-BD36-4203-8E8D-B6CFCABED7F6}" srcOrd="1" destOrd="0" presId="urn:microsoft.com/office/officeart/2018/5/layout/IconCircleLabelList"/>
    <dgm:cxn modelId="{DDDC641D-E473-4C0F-8433-972E276701EF}" type="presParOf" srcId="{146BFDB8-BC95-4521-9039-6C84B193E23B}" destId="{DD17B6AE-30F5-428A-824D-C9E3A023E07E}" srcOrd="2" destOrd="0" presId="urn:microsoft.com/office/officeart/2018/5/layout/IconCircleLabelList"/>
    <dgm:cxn modelId="{79F25984-E33F-4C79-9820-A114AB4B2460}" type="presParOf" srcId="{146BFDB8-BC95-4521-9039-6C84B193E23B}" destId="{879AEAC8-6110-4A02-B5DA-2F998400E41F}" srcOrd="3" destOrd="0" presId="urn:microsoft.com/office/officeart/2018/5/layout/IconCircleLabelList"/>
    <dgm:cxn modelId="{7AB64DAE-6BC2-4D70-AC7B-C06370129E6C}" type="presParOf" srcId="{80BC525C-19A8-4A02-8F5F-80351ADC8109}" destId="{A7865549-A3B1-4290-A3DA-D016159F7CBE}" srcOrd="9" destOrd="0" presId="urn:microsoft.com/office/officeart/2018/5/layout/IconCircleLabelList"/>
    <dgm:cxn modelId="{8E176454-3F90-47BA-8B34-D0BA222BE42E}" type="presParOf" srcId="{80BC525C-19A8-4A02-8F5F-80351ADC8109}" destId="{FBE503A5-645A-4119-AB6A-7D1AAF29AFC8}" srcOrd="10" destOrd="0" presId="urn:microsoft.com/office/officeart/2018/5/layout/IconCircleLabelList"/>
    <dgm:cxn modelId="{A37F4BAC-2C54-4F69-9B6F-48E098EFF617}" type="presParOf" srcId="{FBE503A5-645A-4119-AB6A-7D1AAF29AFC8}" destId="{99CCC65C-9DCC-4D35-85D5-20C63C5375B9}" srcOrd="0" destOrd="0" presId="urn:microsoft.com/office/officeart/2018/5/layout/IconCircleLabelList"/>
    <dgm:cxn modelId="{85DE7793-A877-4E70-9F28-23FB373D5BFF}" type="presParOf" srcId="{FBE503A5-645A-4119-AB6A-7D1AAF29AFC8}" destId="{91BF16EA-5D16-4F0E-A862-441EBF7FD76A}" srcOrd="1" destOrd="0" presId="urn:microsoft.com/office/officeart/2018/5/layout/IconCircleLabelList"/>
    <dgm:cxn modelId="{91BC4FD1-B1DA-4D8C-A394-A2E2C4CA43B4}" type="presParOf" srcId="{FBE503A5-645A-4119-AB6A-7D1AAF29AFC8}" destId="{F1D673C3-F789-47F4-9607-0F555405EC64}" srcOrd="2" destOrd="0" presId="urn:microsoft.com/office/officeart/2018/5/layout/IconCircleLabelList"/>
    <dgm:cxn modelId="{740FB54F-3FF5-40D2-85DD-1CCB0710F6B8}" type="presParOf" srcId="{FBE503A5-645A-4119-AB6A-7D1AAF29AFC8}" destId="{89B5B46A-D8D3-45CB-962A-79A88395AA7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45B7ED-8464-42D6-BB47-BA22696EBB36}" type="doc">
      <dgm:prSet loTypeId="urn:microsoft.com/office/officeart/2005/8/layout/hierarchy1" loCatId="hierarchy" qsTypeId="urn:microsoft.com/office/officeart/2005/8/quickstyle/simple4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8706B2BB-80FD-41E0-97BC-727DFD1F7A41}">
      <dgm:prSet/>
      <dgm:spPr/>
      <dgm:t>
        <a:bodyPr/>
        <a:lstStyle/>
        <a:p>
          <a:pPr>
            <a:defRPr cap="all"/>
          </a:pPr>
          <a:r>
            <a:rPr lang="es-ES"/>
            <a:t>NOMBRE</a:t>
          </a:r>
          <a:endParaRPr lang="en-US"/>
        </a:p>
      </dgm:t>
    </dgm:pt>
    <dgm:pt modelId="{95126528-978F-49FD-B4F3-410ED8277346}" type="parTrans" cxnId="{D76DB940-E912-4BF1-A043-90145CF5D52D}">
      <dgm:prSet/>
      <dgm:spPr/>
      <dgm:t>
        <a:bodyPr/>
        <a:lstStyle/>
        <a:p>
          <a:endParaRPr lang="en-US"/>
        </a:p>
      </dgm:t>
    </dgm:pt>
    <dgm:pt modelId="{CC9D4194-60E3-4C84-9001-C20EE8749DA8}" type="sibTrans" cxnId="{D76DB940-E912-4BF1-A043-90145CF5D52D}">
      <dgm:prSet/>
      <dgm:spPr/>
      <dgm:t>
        <a:bodyPr/>
        <a:lstStyle/>
        <a:p>
          <a:endParaRPr lang="en-US"/>
        </a:p>
      </dgm:t>
    </dgm:pt>
    <dgm:pt modelId="{0D28951D-2093-4EFF-A556-403D1B0699F1}">
      <dgm:prSet phldr="0"/>
      <dgm:spPr/>
      <dgm:t>
        <a:bodyPr/>
        <a:lstStyle/>
        <a:p>
          <a:pPr>
            <a:defRPr cap="all"/>
          </a:pPr>
          <a:r>
            <a:rPr lang="es-ES">
              <a:latin typeface="Tw Cen MT" panose="020B0602020104020603"/>
            </a:rPr>
            <a:t>APELLIDOS</a:t>
          </a:r>
          <a:endParaRPr lang="es-ES"/>
        </a:p>
      </dgm:t>
    </dgm:pt>
    <dgm:pt modelId="{F7C27FC7-086F-4005-919E-4047F1C845D2}" type="parTrans" cxnId="{5A7BE9EE-FD2E-4640-8693-6BF518D90697}">
      <dgm:prSet/>
      <dgm:spPr/>
      <dgm:t>
        <a:bodyPr/>
        <a:lstStyle/>
        <a:p>
          <a:endParaRPr lang="en-US"/>
        </a:p>
      </dgm:t>
    </dgm:pt>
    <dgm:pt modelId="{291FBE58-0CDD-4DA3-9595-DBB3423185CA}" type="sibTrans" cxnId="{5A7BE9EE-FD2E-4640-8693-6BF518D90697}">
      <dgm:prSet/>
      <dgm:spPr/>
      <dgm:t>
        <a:bodyPr/>
        <a:lstStyle/>
        <a:p>
          <a:endParaRPr lang="en-US"/>
        </a:p>
      </dgm:t>
    </dgm:pt>
    <dgm:pt modelId="{A204DABB-204E-4480-830E-366FD24C16B8}">
      <dgm:prSet/>
      <dgm:spPr/>
      <dgm:t>
        <a:bodyPr/>
        <a:lstStyle/>
        <a:p>
          <a:pPr>
            <a:defRPr cap="all"/>
          </a:pPr>
          <a:r>
            <a:rPr lang="es-ES">
              <a:latin typeface="Tw Cen MT" panose="020B0602020104020603"/>
            </a:rPr>
            <a:t>USERNAME</a:t>
          </a:r>
          <a:endParaRPr lang="en-US"/>
        </a:p>
      </dgm:t>
    </dgm:pt>
    <dgm:pt modelId="{CED5EE66-330E-4FE7-8F66-CFCCA2E5D4BB}" type="parTrans" cxnId="{CD355310-115E-4920-A3A1-C05EF04B6995}">
      <dgm:prSet/>
      <dgm:spPr/>
      <dgm:t>
        <a:bodyPr/>
        <a:lstStyle/>
        <a:p>
          <a:endParaRPr lang="en-US"/>
        </a:p>
      </dgm:t>
    </dgm:pt>
    <dgm:pt modelId="{22D900BD-60ED-4DF1-843B-0898C524E8B6}" type="sibTrans" cxnId="{CD355310-115E-4920-A3A1-C05EF04B6995}">
      <dgm:prSet/>
      <dgm:spPr/>
      <dgm:t>
        <a:bodyPr/>
        <a:lstStyle/>
        <a:p>
          <a:endParaRPr lang="en-US"/>
        </a:p>
      </dgm:t>
    </dgm:pt>
    <dgm:pt modelId="{A1430CF8-89FC-4236-BCC6-DB62A071E1C4}">
      <dgm:prSet/>
      <dgm:spPr/>
      <dgm:t>
        <a:bodyPr/>
        <a:lstStyle/>
        <a:p>
          <a:pPr>
            <a:defRPr cap="all"/>
          </a:pPr>
          <a:r>
            <a:rPr lang="es-ES">
              <a:latin typeface="Tw Cen MT" panose="020B0602020104020603"/>
            </a:rPr>
            <a:t>EMAIL</a:t>
          </a:r>
          <a:endParaRPr lang="en-US"/>
        </a:p>
      </dgm:t>
    </dgm:pt>
    <dgm:pt modelId="{E22CBA65-CA64-4328-99EA-81563675883C}" type="parTrans" cxnId="{50B044DB-3244-4329-91F3-2F531E691601}">
      <dgm:prSet/>
      <dgm:spPr/>
      <dgm:t>
        <a:bodyPr/>
        <a:lstStyle/>
        <a:p>
          <a:endParaRPr lang="en-US"/>
        </a:p>
      </dgm:t>
    </dgm:pt>
    <dgm:pt modelId="{6936FD57-E43A-4918-B29E-92A55CF99A13}" type="sibTrans" cxnId="{50B044DB-3244-4329-91F3-2F531E691601}">
      <dgm:prSet/>
      <dgm:spPr/>
      <dgm:t>
        <a:bodyPr/>
        <a:lstStyle/>
        <a:p>
          <a:endParaRPr lang="en-US"/>
        </a:p>
      </dgm:t>
    </dgm:pt>
    <dgm:pt modelId="{6DB808DD-F3AF-4354-9E13-C8019B846D47}">
      <dgm:prSet phldr="0"/>
      <dgm:spPr/>
      <dgm:t>
        <a:bodyPr/>
        <a:lstStyle/>
        <a:p>
          <a:pPr rtl="0">
            <a:defRPr cap="all"/>
          </a:pPr>
          <a:r>
            <a:rPr lang="es-ES">
              <a:latin typeface="Tw Cen MT" panose="020B0602020104020603"/>
            </a:rPr>
            <a:t>ID DEL EVENTO</a:t>
          </a:r>
        </a:p>
      </dgm:t>
    </dgm:pt>
    <dgm:pt modelId="{775F909F-A311-4305-B4C9-6567A02FC3E5}" type="parTrans" cxnId="{C04C57C3-0BC0-40BA-9248-97511C3F7406}">
      <dgm:prSet/>
      <dgm:spPr/>
      <dgm:t>
        <a:bodyPr/>
        <a:lstStyle/>
        <a:p>
          <a:endParaRPr lang="es-ES"/>
        </a:p>
      </dgm:t>
    </dgm:pt>
    <dgm:pt modelId="{B24DDED6-6D37-4B14-A7C7-77E8A8D8F9C1}" type="sibTrans" cxnId="{C04C57C3-0BC0-40BA-9248-97511C3F7406}">
      <dgm:prSet/>
      <dgm:spPr/>
      <dgm:t>
        <a:bodyPr/>
        <a:lstStyle/>
        <a:p>
          <a:endParaRPr lang="es-ES"/>
        </a:p>
      </dgm:t>
    </dgm:pt>
    <dgm:pt modelId="{77E3304D-73BA-4869-BA90-B4C7F581525E}">
      <dgm:prSet phldr="0"/>
      <dgm:spPr/>
      <dgm:t>
        <a:bodyPr/>
        <a:lstStyle/>
        <a:p>
          <a:pPr rtl="0">
            <a:defRPr cap="all"/>
          </a:pPr>
          <a:r>
            <a:rPr lang="es-ES">
              <a:latin typeface="Tw Cen MT" panose="020B0602020104020603"/>
            </a:rPr>
            <a:t>CÓDIGO DE ACCESO</a:t>
          </a:r>
        </a:p>
      </dgm:t>
    </dgm:pt>
    <dgm:pt modelId="{74564055-8B1C-4595-86C6-5EBC75A90EA7}" type="parTrans" cxnId="{054A6C4C-1A2A-4FB3-949E-77E3A9EFB3F1}">
      <dgm:prSet/>
      <dgm:spPr/>
      <dgm:t>
        <a:bodyPr/>
        <a:lstStyle/>
        <a:p>
          <a:endParaRPr lang="es-ES"/>
        </a:p>
      </dgm:t>
    </dgm:pt>
    <dgm:pt modelId="{35497EB8-BEDC-4948-ACE6-C6AB19066B7D}" type="sibTrans" cxnId="{054A6C4C-1A2A-4FB3-949E-77E3A9EFB3F1}">
      <dgm:prSet/>
      <dgm:spPr/>
      <dgm:t>
        <a:bodyPr/>
        <a:lstStyle/>
        <a:p>
          <a:endParaRPr lang="es-ES"/>
        </a:p>
      </dgm:t>
    </dgm:pt>
    <dgm:pt modelId="{D1690B6A-1621-43BA-BFC7-93FF4DB0AB11}" type="pres">
      <dgm:prSet presAssocID="{4245B7ED-8464-42D6-BB47-BA22696EBB3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45B3DDF-B2B3-495E-8BF0-3ACE484B1796}" type="pres">
      <dgm:prSet presAssocID="{8706B2BB-80FD-41E0-97BC-727DFD1F7A41}" presName="hierRoot1" presStyleCnt="0"/>
      <dgm:spPr/>
    </dgm:pt>
    <dgm:pt modelId="{0F5DF3E0-BEE5-40DA-B839-A761DEDF0FEC}" type="pres">
      <dgm:prSet presAssocID="{8706B2BB-80FD-41E0-97BC-727DFD1F7A41}" presName="composite" presStyleCnt="0"/>
      <dgm:spPr/>
    </dgm:pt>
    <dgm:pt modelId="{88C1AEDF-282A-4F01-AE8E-FDD9F023E68C}" type="pres">
      <dgm:prSet presAssocID="{8706B2BB-80FD-41E0-97BC-727DFD1F7A41}" presName="background" presStyleLbl="node0" presStyleIdx="0" presStyleCnt="6"/>
      <dgm:spPr/>
    </dgm:pt>
    <dgm:pt modelId="{FE75E11E-13DA-496B-B8BA-A21ADC62E3E3}" type="pres">
      <dgm:prSet presAssocID="{8706B2BB-80FD-41E0-97BC-727DFD1F7A41}" presName="text" presStyleLbl="fgAcc0" presStyleIdx="0" presStyleCnt="6">
        <dgm:presLayoutVars>
          <dgm:chPref val="3"/>
        </dgm:presLayoutVars>
      </dgm:prSet>
      <dgm:spPr/>
    </dgm:pt>
    <dgm:pt modelId="{03AFFA0E-940C-4E50-8C87-C6C9961E7BEB}" type="pres">
      <dgm:prSet presAssocID="{8706B2BB-80FD-41E0-97BC-727DFD1F7A41}" presName="hierChild2" presStyleCnt="0"/>
      <dgm:spPr/>
    </dgm:pt>
    <dgm:pt modelId="{1F6B07DE-044F-4ADF-B176-8FE8D2E5367C}" type="pres">
      <dgm:prSet presAssocID="{0D28951D-2093-4EFF-A556-403D1B0699F1}" presName="hierRoot1" presStyleCnt="0"/>
      <dgm:spPr/>
    </dgm:pt>
    <dgm:pt modelId="{D707725A-DA09-40DF-B52E-65B0A707A1D8}" type="pres">
      <dgm:prSet presAssocID="{0D28951D-2093-4EFF-A556-403D1B0699F1}" presName="composite" presStyleCnt="0"/>
      <dgm:spPr/>
    </dgm:pt>
    <dgm:pt modelId="{D33F8623-B261-44CF-8E71-280EAE70EAC2}" type="pres">
      <dgm:prSet presAssocID="{0D28951D-2093-4EFF-A556-403D1B0699F1}" presName="background" presStyleLbl="node0" presStyleIdx="1" presStyleCnt="6"/>
      <dgm:spPr/>
    </dgm:pt>
    <dgm:pt modelId="{FB67ADD5-609A-4807-ADBB-FB10D12550F7}" type="pres">
      <dgm:prSet presAssocID="{0D28951D-2093-4EFF-A556-403D1B0699F1}" presName="text" presStyleLbl="fgAcc0" presStyleIdx="1" presStyleCnt="6">
        <dgm:presLayoutVars>
          <dgm:chPref val="3"/>
        </dgm:presLayoutVars>
      </dgm:prSet>
      <dgm:spPr/>
    </dgm:pt>
    <dgm:pt modelId="{4BEA8893-2035-4D48-9CC8-AC325174C474}" type="pres">
      <dgm:prSet presAssocID="{0D28951D-2093-4EFF-A556-403D1B0699F1}" presName="hierChild2" presStyleCnt="0"/>
      <dgm:spPr/>
    </dgm:pt>
    <dgm:pt modelId="{BCE9BAA3-C7AB-4605-A596-A41EA700A849}" type="pres">
      <dgm:prSet presAssocID="{A204DABB-204E-4480-830E-366FD24C16B8}" presName="hierRoot1" presStyleCnt="0"/>
      <dgm:spPr/>
    </dgm:pt>
    <dgm:pt modelId="{F785AFE2-CA7D-4796-B974-02D809B39BE6}" type="pres">
      <dgm:prSet presAssocID="{A204DABB-204E-4480-830E-366FD24C16B8}" presName="composite" presStyleCnt="0"/>
      <dgm:spPr/>
    </dgm:pt>
    <dgm:pt modelId="{E5CE0293-3A6D-4E4B-BB59-FC2BBF228FDC}" type="pres">
      <dgm:prSet presAssocID="{A204DABB-204E-4480-830E-366FD24C16B8}" presName="background" presStyleLbl="node0" presStyleIdx="2" presStyleCnt="6"/>
      <dgm:spPr/>
    </dgm:pt>
    <dgm:pt modelId="{AA3F19B1-FD94-4B33-887A-49564C6820C8}" type="pres">
      <dgm:prSet presAssocID="{A204DABB-204E-4480-830E-366FD24C16B8}" presName="text" presStyleLbl="fgAcc0" presStyleIdx="2" presStyleCnt="6">
        <dgm:presLayoutVars>
          <dgm:chPref val="3"/>
        </dgm:presLayoutVars>
      </dgm:prSet>
      <dgm:spPr/>
    </dgm:pt>
    <dgm:pt modelId="{C191C80F-17E1-4193-AE45-C3D7CD610A2E}" type="pres">
      <dgm:prSet presAssocID="{A204DABB-204E-4480-830E-366FD24C16B8}" presName="hierChild2" presStyleCnt="0"/>
      <dgm:spPr/>
    </dgm:pt>
    <dgm:pt modelId="{9084C4D3-0DF5-48E3-84D7-F6EBF0DC429B}" type="pres">
      <dgm:prSet presAssocID="{A1430CF8-89FC-4236-BCC6-DB62A071E1C4}" presName="hierRoot1" presStyleCnt="0"/>
      <dgm:spPr/>
    </dgm:pt>
    <dgm:pt modelId="{542DE0B0-3458-4932-9F62-2098E0D430A6}" type="pres">
      <dgm:prSet presAssocID="{A1430CF8-89FC-4236-BCC6-DB62A071E1C4}" presName="composite" presStyleCnt="0"/>
      <dgm:spPr/>
    </dgm:pt>
    <dgm:pt modelId="{C2CA3F00-4FDC-43D7-A4CF-E7988A872481}" type="pres">
      <dgm:prSet presAssocID="{A1430CF8-89FC-4236-BCC6-DB62A071E1C4}" presName="background" presStyleLbl="node0" presStyleIdx="3" presStyleCnt="6"/>
      <dgm:spPr/>
    </dgm:pt>
    <dgm:pt modelId="{D5C60D48-819C-4C05-B10D-AB21B95EAA19}" type="pres">
      <dgm:prSet presAssocID="{A1430CF8-89FC-4236-BCC6-DB62A071E1C4}" presName="text" presStyleLbl="fgAcc0" presStyleIdx="3" presStyleCnt="6">
        <dgm:presLayoutVars>
          <dgm:chPref val="3"/>
        </dgm:presLayoutVars>
      </dgm:prSet>
      <dgm:spPr/>
    </dgm:pt>
    <dgm:pt modelId="{F43D9D15-25FA-49AD-8540-C70A51C56644}" type="pres">
      <dgm:prSet presAssocID="{A1430CF8-89FC-4236-BCC6-DB62A071E1C4}" presName="hierChild2" presStyleCnt="0"/>
      <dgm:spPr/>
    </dgm:pt>
    <dgm:pt modelId="{6FFB7006-E1E8-40E2-BDF5-D07E17784EE7}" type="pres">
      <dgm:prSet presAssocID="{6DB808DD-F3AF-4354-9E13-C8019B846D47}" presName="hierRoot1" presStyleCnt="0"/>
      <dgm:spPr/>
    </dgm:pt>
    <dgm:pt modelId="{AB8AF0E0-40B3-4AB3-B3D3-5E0FEBE411DA}" type="pres">
      <dgm:prSet presAssocID="{6DB808DD-F3AF-4354-9E13-C8019B846D47}" presName="composite" presStyleCnt="0"/>
      <dgm:spPr/>
    </dgm:pt>
    <dgm:pt modelId="{8E660FEA-625A-4019-B4CE-C455B206F9B6}" type="pres">
      <dgm:prSet presAssocID="{6DB808DD-F3AF-4354-9E13-C8019B846D47}" presName="background" presStyleLbl="node0" presStyleIdx="4" presStyleCnt="6"/>
      <dgm:spPr/>
    </dgm:pt>
    <dgm:pt modelId="{1B421658-8EE7-458A-A1D8-AADF6CB2B884}" type="pres">
      <dgm:prSet presAssocID="{6DB808DD-F3AF-4354-9E13-C8019B846D47}" presName="text" presStyleLbl="fgAcc0" presStyleIdx="4" presStyleCnt="6">
        <dgm:presLayoutVars>
          <dgm:chPref val="3"/>
        </dgm:presLayoutVars>
      </dgm:prSet>
      <dgm:spPr/>
    </dgm:pt>
    <dgm:pt modelId="{3EDC3C73-C152-470A-9F02-CCC08B2EA79F}" type="pres">
      <dgm:prSet presAssocID="{6DB808DD-F3AF-4354-9E13-C8019B846D47}" presName="hierChild2" presStyleCnt="0"/>
      <dgm:spPr/>
    </dgm:pt>
    <dgm:pt modelId="{1BEA2DCF-BAD0-440B-B0CE-E6913EF20793}" type="pres">
      <dgm:prSet presAssocID="{77E3304D-73BA-4869-BA90-B4C7F581525E}" presName="hierRoot1" presStyleCnt="0"/>
      <dgm:spPr/>
    </dgm:pt>
    <dgm:pt modelId="{4AEF7C59-D28D-4BB7-A246-2216B0A9A70B}" type="pres">
      <dgm:prSet presAssocID="{77E3304D-73BA-4869-BA90-B4C7F581525E}" presName="composite" presStyleCnt="0"/>
      <dgm:spPr/>
    </dgm:pt>
    <dgm:pt modelId="{ED90EEC4-76DB-4252-A911-03E0B6780AE3}" type="pres">
      <dgm:prSet presAssocID="{77E3304D-73BA-4869-BA90-B4C7F581525E}" presName="background" presStyleLbl="node0" presStyleIdx="5" presStyleCnt="6"/>
      <dgm:spPr/>
    </dgm:pt>
    <dgm:pt modelId="{30FE6EA1-54E0-4596-A19B-81D1B2D5F9EF}" type="pres">
      <dgm:prSet presAssocID="{77E3304D-73BA-4869-BA90-B4C7F581525E}" presName="text" presStyleLbl="fgAcc0" presStyleIdx="5" presStyleCnt="6">
        <dgm:presLayoutVars>
          <dgm:chPref val="3"/>
        </dgm:presLayoutVars>
      </dgm:prSet>
      <dgm:spPr/>
    </dgm:pt>
    <dgm:pt modelId="{04BD08C1-17A1-4AA8-B1C5-A6107CDB274B}" type="pres">
      <dgm:prSet presAssocID="{77E3304D-73BA-4869-BA90-B4C7F581525E}" presName="hierChild2" presStyleCnt="0"/>
      <dgm:spPr/>
    </dgm:pt>
  </dgm:ptLst>
  <dgm:cxnLst>
    <dgm:cxn modelId="{CD355310-115E-4920-A3A1-C05EF04B6995}" srcId="{4245B7ED-8464-42D6-BB47-BA22696EBB36}" destId="{A204DABB-204E-4480-830E-366FD24C16B8}" srcOrd="2" destOrd="0" parTransId="{CED5EE66-330E-4FE7-8F66-CFCCA2E5D4BB}" sibTransId="{22D900BD-60ED-4DF1-843B-0898C524E8B6}"/>
    <dgm:cxn modelId="{1F8B141A-92E9-410F-B9DA-92EA8953CAB9}" type="presOf" srcId="{77E3304D-73BA-4869-BA90-B4C7F581525E}" destId="{30FE6EA1-54E0-4596-A19B-81D1B2D5F9EF}" srcOrd="0" destOrd="0" presId="urn:microsoft.com/office/officeart/2005/8/layout/hierarchy1"/>
    <dgm:cxn modelId="{E461AF1E-0140-4E41-8816-4418C6DB5F24}" type="presOf" srcId="{A204DABB-204E-4480-830E-366FD24C16B8}" destId="{AA3F19B1-FD94-4B33-887A-49564C6820C8}" srcOrd="0" destOrd="0" presId="urn:microsoft.com/office/officeart/2005/8/layout/hierarchy1"/>
    <dgm:cxn modelId="{D76DB940-E912-4BF1-A043-90145CF5D52D}" srcId="{4245B7ED-8464-42D6-BB47-BA22696EBB36}" destId="{8706B2BB-80FD-41E0-97BC-727DFD1F7A41}" srcOrd="0" destOrd="0" parTransId="{95126528-978F-49FD-B4F3-410ED8277346}" sibTransId="{CC9D4194-60E3-4C84-9001-C20EE8749DA8}"/>
    <dgm:cxn modelId="{054A6C4C-1A2A-4FB3-949E-77E3A9EFB3F1}" srcId="{4245B7ED-8464-42D6-BB47-BA22696EBB36}" destId="{77E3304D-73BA-4869-BA90-B4C7F581525E}" srcOrd="5" destOrd="0" parTransId="{74564055-8B1C-4595-86C6-5EBC75A90EA7}" sibTransId="{35497EB8-BEDC-4948-ACE6-C6AB19066B7D}"/>
    <dgm:cxn modelId="{0B710072-9CF8-4A10-B0C2-49EA43787529}" type="presOf" srcId="{8706B2BB-80FD-41E0-97BC-727DFD1F7A41}" destId="{FE75E11E-13DA-496B-B8BA-A21ADC62E3E3}" srcOrd="0" destOrd="0" presId="urn:microsoft.com/office/officeart/2005/8/layout/hierarchy1"/>
    <dgm:cxn modelId="{81ED1692-AA5F-42F7-A48E-7D1812E5E942}" type="presOf" srcId="{A1430CF8-89FC-4236-BCC6-DB62A071E1C4}" destId="{D5C60D48-819C-4C05-B10D-AB21B95EAA19}" srcOrd="0" destOrd="0" presId="urn:microsoft.com/office/officeart/2005/8/layout/hierarchy1"/>
    <dgm:cxn modelId="{46CB9B97-7D8C-4E61-AF26-98873555213D}" type="presOf" srcId="{6DB808DD-F3AF-4354-9E13-C8019B846D47}" destId="{1B421658-8EE7-458A-A1D8-AADF6CB2B884}" srcOrd="0" destOrd="0" presId="urn:microsoft.com/office/officeart/2005/8/layout/hierarchy1"/>
    <dgm:cxn modelId="{0A9C88A7-7836-4444-AB43-79F0D4BB09A5}" type="presOf" srcId="{4245B7ED-8464-42D6-BB47-BA22696EBB36}" destId="{D1690B6A-1621-43BA-BFC7-93FF4DB0AB11}" srcOrd="0" destOrd="0" presId="urn:microsoft.com/office/officeart/2005/8/layout/hierarchy1"/>
    <dgm:cxn modelId="{C04C57C3-0BC0-40BA-9248-97511C3F7406}" srcId="{4245B7ED-8464-42D6-BB47-BA22696EBB36}" destId="{6DB808DD-F3AF-4354-9E13-C8019B846D47}" srcOrd="4" destOrd="0" parTransId="{775F909F-A311-4305-B4C9-6567A02FC3E5}" sibTransId="{B24DDED6-6D37-4B14-A7C7-77E8A8D8F9C1}"/>
    <dgm:cxn modelId="{50B044DB-3244-4329-91F3-2F531E691601}" srcId="{4245B7ED-8464-42D6-BB47-BA22696EBB36}" destId="{A1430CF8-89FC-4236-BCC6-DB62A071E1C4}" srcOrd="3" destOrd="0" parTransId="{E22CBA65-CA64-4328-99EA-81563675883C}" sibTransId="{6936FD57-E43A-4918-B29E-92A55CF99A13}"/>
    <dgm:cxn modelId="{5A7BE9EE-FD2E-4640-8693-6BF518D90697}" srcId="{4245B7ED-8464-42D6-BB47-BA22696EBB36}" destId="{0D28951D-2093-4EFF-A556-403D1B0699F1}" srcOrd="1" destOrd="0" parTransId="{F7C27FC7-086F-4005-919E-4047F1C845D2}" sibTransId="{291FBE58-0CDD-4DA3-9595-DBB3423185CA}"/>
    <dgm:cxn modelId="{B00A25FE-3192-4508-9F69-2DA78AB650F3}" type="presOf" srcId="{0D28951D-2093-4EFF-A556-403D1B0699F1}" destId="{FB67ADD5-609A-4807-ADBB-FB10D12550F7}" srcOrd="0" destOrd="0" presId="urn:microsoft.com/office/officeart/2005/8/layout/hierarchy1"/>
    <dgm:cxn modelId="{C65F93E7-91C0-49C4-AEFC-9E894FAA2942}" type="presParOf" srcId="{D1690B6A-1621-43BA-BFC7-93FF4DB0AB11}" destId="{E45B3DDF-B2B3-495E-8BF0-3ACE484B1796}" srcOrd="0" destOrd="0" presId="urn:microsoft.com/office/officeart/2005/8/layout/hierarchy1"/>
    <dgm:cxn modelId="{0530706E-DF87-4F50-BE1F-B6006ECF4082}" type="presParOf" srcId="{E45B3DDF-B2B3-495E-8BF0-3ACE484B1796}" destId="{0F5DF3E0-BEE5-40DA-B839-A761DEDF0FEC}" srcOrd="0" destOrd="0" presId="urn:microsoft.com/office/officeart/2005/8/layout/hierarchy1"/>
    <dgm:cxn modelId="{E7B521F0-9770-40E4-97A3-33A6C3172C8E}" type="presParOf" srcId="{0F5DF3E0-BEE5-40DA-B839-A761DEDF0FEC}" destId="{88C1AEDF-282A-4F01-AE8E-FDD9F023E68C}" srcOrd="0" destOrd="0" presId="urn:microsoft.com/office/officeart/2005/8/layout/hierarchy1"/>
    <dgm:cxn modelId="{513BFFF8-F0CA-42CD-B417-37E22BEC8C0D}" type="presParOf" srcId="{0F5DF3E0-BEE5-40DA-B839-A761DEDF0FEC}" destId="{FE75E11E-13DA-496B-B8BA-A21ADC62E3E3}" srcOrd="1" destOrd="0" presId="urn:microsoft.com/office/officeart/2005/8/layout/hierarchy1"/>
    <dgm:cxn modelId="{260EF745-DC2B-437D-B1F6-F329AB3A9C5D}" type="presParOf" srcId="{E45B3DDF-B2B3-495E-8BF0-3ACE484B1796}" destId="{03AFFA0E-940C-4E50-8C87-C6C9961E7BEB}" srcOrd="1" destOrd="0" presId="urn:microsoft.com/office/officeart/2005/8/layout/hierarchy1"/>
    <dgm:cxn modelId="{BA65310A-3157-4FD2-821D-97A6584B8B43}" type="presParOf" srcId="{D1690B6A-1621-43BA-BFC7-93FF4DB0AB11}" destId="{1F6B07DE-044F-4ADF-B176-8FE8D2E5367C}" srcOrd="1" destOrd="0" presId="urn:microsoft.com/office/officeart/2005/8/layout/hierarchy1"/>
    <dgm:cxn modelId="{5DD4FFB8-20D6-4227-ABAF-D80F7AAC1F02}" type="presParOf" srcId="{1F6B07DE-044F-4ADF-B176-8FE8D2E5367C}" destId="{D707725A-DA09-40DF-B52E-65B0A707A1D8}" srcOrd="0" destOrd="0" presId="urn:microsoft.com/office/officeart/2005/8/layout/hierarchy1"/>
    <dgm:cxn modelId="{F15290E8-B170-4709-AA19-38330A918F60}" type="presParOf" srcId="{D707725A-DA09-40DF-B52E-65B0A707A1D8}" destId="{D33F8623-B261-44CF-8E71-280EAE70EAC2}" srcOrd="0" destOrd="0" presId="urn:microsoft.com/office/officeart/2005/8/layout/hierarchy1"/>
    <dgm:cxn modelId="{E47E8493-E8F1-424F-9107-D0595BD514E9}" type="presParOf" srcId="{D707725A-DA09-40DF-B52E-65B0A707A1D8}" destId="{FB67ADD5-609A-4807-ADBB-FB10D12550F7}" srcOrd="1" destOrd="0" presId="urn:microsoft.com/office/officeart/2005/8/layout/hierarchy1"/>
    <dgm:cxn modelId="{44FD7895-B981-41CC-A4E6-CB0CDC0FD674}" type="presParOf" srcId="{1F6B07DE-044F-4ADF-B176-8FE8D2E5367C}" destId="{4BEA8893-2035-4D48-9CC8-AC325174C474}" srcOrd="1" destOrd="0" presId="urn:microsoft.com/office/officeart/2005/8/layout/hierarchy1"/>
    <dgm:cxn modelId="{C3BC418C-4BB1-421D-B9DB-6C20695E5D2D}" type="presParOf" srcId="{D1690B6A-1621-43BA-BFC7-93FF4DB0AB11}" destId="{BCE9BAA3-C7AB-4605-A596-A41EA700A849}" srcOrd="2" destOrd="0" presId="urn:microsoft.com/office/officeart/2005/8/layout/hierarchy1"/>
    <dgm:cxn modelId="{5B11BF2E-0A9B-4B1D-980A-EB6FCF4A4150}" type="presParOf" srcId="{BCE9BAA3-C7AB-4605-A596-A41EA700A849}" destId="{F785AFE2-CA7D-4796-B974-02D809B39BE6}" srcOrd="0" destOrd="0" presId="urn:microsoft.com/office/officeart/2005/8/layout/hierarchy1"/>
    <dgm:cxn modelId="{074C4597-1B15-4C8C-A47F-C974561C0C90}" type="presParOf" srcId="{F785AFE2-CA7D-4796-B974-02D809B39BE6}" destId="{E5CE0293-3A6D-4E4B-BB59-FC2BBF228FDC}" srcOrd="0" destOrd="0" presId="urn:microsoft.com/office/officeart/2005/8/layout/hierarchy1"/>
    <dgm:cxn modelId="{78552812-9A80-4B58-8EBD-48C9C1ECBA31}" type="presParOf" srcId="{F785AFE2-CA7D-4796-B974-02D809B39BE6}" destId="{AA3F19B1-FD94-4B33-887A-49564C6820C8}" srcOrd="1" destOrd="0" presId="urn:microsoft.com/office/officeart/2005/8/layout/hierarchy1"/>
    <dgm:cxn modelId="{C5291304-C6EE-4480-BBEE-E3C36070BF6C}" type="presParOf" srcId="{BCE9BAA3-C7AB-4605-A596-A41EA700A849}" destId="{C191C80F-17E1-4193-AE45-C3D7CD610A2E}" srcOrd="1" destOrd="0" presId="urn:microsoft.com/office/officeart/2005/8/layout/hierarchy1"/>
    <dgm:cxn modelId="{A64757BE-1AF2-4408-A02F-6414D0096431}" type="presParOf" srcId="{D1690B6A-1621-43BA-BFC7-93FF4DB0AB11}" destId="{9084C4D3-0DF5-48E3-84D7-F6EBF0DC429B}" srcOrd="3" destOrd="0" presId="urn:microsoft.com/office/officeart/2005/8/layout/hierarchy1"/>
    <dgm:cxn modelId="{30C2C796-71D4-47B6-9D60-E6C6C2D7F2AA}" type="presParOf" srcId="{9084C4D3-0DF5-48E3-84D7-F6EBF0DC429B}" destId="{542DE0B0-3458-4932-9F62-2098E0D430A6}" srcOrd="0" destOrd="0" presId="urn:microsoft.com/office/officeart/2005/8/layout/hierarchy1"/>
    <dgm:cxn modelId="{2BF63834-477C-4085-BE27-BD1142F609F0}" type="presParOf" srcId="{542DE0B0-3458-4932-9F62-2098E0D430A6}" destId="{C2CA3F00-4FDC-43D7-A4CF-E7988A872481}" srcOrd="0" destOrd="0" presId="urn:microsoft.com/office/officeart/2005/8/layout/hierarchy1"/>
    <dgm:cxn modelId="{BC2569EE-B374-4599-B5E7-20821436B75F}" type="presParOf" srcId="{542DE0B0-3458-4932-9F62-2098E0D430A6}" destId="{D5C60D48-819C-4C05-B10D-AB21B95EAA19}" srcOrd="1" destOrd="0" presId="urn:microsoft.com/office/officeart/2005/8/layout/hierarchy1"/>
    <dgm:cxn modelId="{4204B397-9D3B-40D4-B8DE-E58AD4BC4A64}" type="presParOf" srcId="{9084C4D3-0DF5-48E3-84D7-F6EBF0DC429B}" destId="{F43D9D15-25FA-49AD-8540-C70A51C56644}" srcOrd="1" destOrd="0" presId="urn:microsoft.com/office/officeart/2005/8/layout/hierarchy1"/>
    <dgm:cxn modelId="{6648C94A-C818-418E-999C-7C694905AAE1}" type="presParOf" srcId="{D1690B6A-1621-43BA-BFC7-93FF4DB0AB11}" destId="{6FFB7006-E1E8-40E2-BDF5-D07E17784EE7}" srcOrd="4" destOrd="0" presId="urn:microsoft.com/office/officeart/2005/8/layout/hierarchy1"/>
    <dgm:cxn modelId="{FDE86A32-C5FF-49F1-BAD8-3C84DB8FA7F2}" type="presParOf" srcId="{6FFB7006-E1E8-40E2-BDF5-D07E17784EE7}" destId="{AB8AF0E0-40B3-4AB3-B3D3-5E0FEBE411DA}" srcOrd="0" destOrd="0" presId="urn:microsoft.com/office/officeart/2005/8/layout/hierarchy1"/>
    <dgm:cxn modelId="{4D7CCC6C-5ABF-40A4-AAB9-F7DE0797F766}" type="presParOf" srcId="{AB8AF0E0-40B3-4AB3-B3D3-5E0FEBE411DA}" destId="{8E660FEA-625A-4019-B4CE-C455B206F9B6}" srcOrd="0" destOrd="0" presId="urn:microsoft.com/office/officeart/2005/8/layout/hierarchy1"/>
    <dgm:cxn modelId="{E739FAF0-CB64-4132-85C3-989ED07D372B}" type="presParOf" srcId="{AB8AF0E0-40B3-4AB3-B3D3-5E0FEBE411DA}" destId="{1B421658-8EE7-458A-A1D8-AADF6CB2B884}" srcOrd="1" destOrd="0" presId="urn:microsoft.com/office/officeart/2005/8/layout/hierarchy1"/>
    <dgm:cxn modelId="{1DF71552-995A-4412-8F10-F5FF4AB2F17E}" type="presParOf" srcId="{6FFB7006-E1E8-40E2-BDF5-D07E17784EE7}" destId="{3EDC3C73-C152-470A-9F02-CCC08B2EA79F}" srcOrd="1" destOrd="0" presId="urn:microsoft.com/office/officeart/2005/8/layout/hierarchy1"/>
    <dgm:cxn modelId="{D10504F9-88CD-4AB8-93B0-6A25B293AA5F}" type="presParOf" srcId="{D1690B6A-1621-43BA-BFC7-93FF4DB0AB11}" destId="{1BEA2DCF-BAD0-440B-B0CE-E6913EF20793}" srcOrd="5" destOrd="0" presId="urn:microsoft.com/office/officeart/2005/8/layout/hierarchy1"/>
    <dgm:cxn modelId="{5AE3DEF6-1BF0-4520-8075-039D0925F9B0}" type="presParOf" srcId="{1BEA2DCF-BAD0-440B-B0CE-E6913EF20793}" destId="{4AEF7C59-D28D-4BB7-A246-2216B0A9A70B}" srcOrd="0" destOrd="0" presId="urn:microsoft.com/office/officeart/2005/8/layout/hierarchy1"/>
    <dgm:cxn modelId="{B68020D5-99BD-4B8A-9422-732205F8822B}" type="presParOf" srcId="{4AEF7C59-D28D-4BB7-A246-2216B0A9A70B}" destId="{ED90EEC4-76DB-4252-A911-03E0B6780AE3}" srcOrd="0" destOrd="0" presId="urn:microsoft.com/office/officeart/2005/8/layout/hierarchy1"/>
    <dgm:cxn modelId="{121552B7-F135-4EAE-B772-79739EFBEFDA}" type="presParOf" srcId="{4AEF7C59-D28D-4BB7-A246-2216B0A9A70B}" destId="{30FE6EA1-54E0-4596-A19B-81D1B2D5F9EF}" srcOrd="1" destOrd="0" presId="urn:microsoft.com/office/officeart/2005/8/layout/hierarchy1"/>
    <dgm:cxn modelId="{BE6AF07F-A826-4F48-84AE-4456593676D3}" type="presParOf" srcId="{1BEA2DCF-BAD0-440B-B0CE-E6913EF20793}" destId="{04BD08C1-17A1-4AA8-B1C5-A6107CDB274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820ED4-EA89-489B-931E-8982584B979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F3F5022-B140-4E19-83BC-F16B05D54616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latin typeface="Tw Cen MT" panose="020B0602020104020603"/>
            </a:rPr>
            <a:t>Trabajos</a:t>
          </a:r>
          <a:r>
            <a:rPr lang="es-ES"/>
            <a:t> </a:t>
          </a:r>
          <a:r>
            <a:rPr lang="es-ES">
              <a:latin typeface="Tw Cen MT" panose="020B0602020104020603"/>
            </a:rPr>
            <a:t>futuros</a:t>
          </a:r>
          <a:endParaRPr lang="en-US"/>
        </a:p>
      </dgm:t>
    </dgm:pt>
    <dgm:pt modelId="{A667F84D-9771-4D7C-923C-89A208B89040}" type="parTrans" cxnId="{EA28BBAC-7547-44A0-A33C-ABB39FE0093C}">
      <dgm:prSet/>
      <dgm:spPr/>
      <dgm:t>
        <a:bodyPr/>
        <a:lstStyle/>
        <a:p>
          <a:endParaRPr lang="en-US"/>
        </a:p>
      </dgm:t>
    </dgm:pt>
    <dgm:pt modelId="{469EB54D-9D3D-42A7-B3EE-B5F35C8D837C}" type="sibTrans" cxnId="{EA28BBAC-7547-44A0-A33C-ABB39FE0093C}">
      <dgm:prSet/>
      <dgm:spPr/>
      <dgm:t>
        <a:bodyPr/>
        <a:lstStyle/>
        <a:p>
          <a:endParaRPr lang="en-US"/>
        </a:p>
      </dgm:t>
    </dgm:pt>
    <dgm:pt modelId="{2DA0579F-EBBD-4D9B-98B4-BFF7C45DD52B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s-ES">
              <a:latin typeface="Tw Cen MT" panose="020B0602020104020603"/>
            </a:rPr>
            <a:t>* </a:t>
          </a:r>
          <a:r>
            <a:rPr lang="es-ES"/>
            <a:t>Calendario de eventos</a:t>
          </a:r>
          <a:endParaRPr lang="en-US"/>
        </a:p>
      </dgm:t>
    </dgm:pt>
    <dgm:pt modelId="{158A7AB5-4716-44F3-A9F7-1E2B054AA265}" type="parTrans" cxnId="{27356659-2312-4A70-B31A-944B0DC1149B}">
      <dgm:prSet/>
      <dgm:spPr/>
      <dgm:t>
        <a:bodyPr/>
        <a:lstStyle/>
        <a:p>
          <a:endParaRPr lang="en-US"/>
        </a:p>
      </dgm:t>
    </dgm:pt>
    <dgm:pt modelId="{DB2338DD-2A5D-4BB6-AFC4-8DCEF2BE02C9}" type="sibTrans" cxnId="{27356659-2312-4A70-B31A-944B0DC1149B}">
      <dgm:prSet/>
      <dgm:spPr/>
      <dgm:t>
        <a:bodyPr/>
        <a:lstStyle/>
        <a:p>
          <a:endParaRPr lang="en-US"/>
        </a:p>
      </dgm:t>
    </dgm:pt>
    <dgm:pt modelId="{EAA934DF-165E-4F34-924B-A3C7D90E2D25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s-ES">
              <a:latin typeface="Tw Cen MT" panose="020B0602020104020603"/>
            </a:rPr>
            <a:t>* </a:t>
          </a:r>
          <a:r>
            <a:rPr lang="es-ES"/>
            <a:t>El aviso por email </a:t>
          </a:r>
          <a:r>
            <a:rPr lang="es-ES">
              <a:latin typeface="Tw Cen MT" panose="020B0602020104020603"/>
            </a:rPr>
            <a:t>con</a:t>
          </a:r>
          <a:r>
            <a:rPr lang="es-ES"/>
            <a:t> link para que los asistentes puedan acceder a la página del evento</a:t>
          </a:r>
          <a:endParaRPr lang="en-US"/>
        </a:p>
      </dgm:t>
    </dgm:pt>
    <dgm:pt modelId="{8F2FB746-B439-4918-9AF8-1F83CDA2C2BD}" type="parTrans" cxnId="{65C58569-D4CC-491C-ACB5-0B07FE6F1BD3}">
      <dgm:prSet/>
      <dgm:spPr/>
      <dgm:t>
        <a:bodyPr/>
        <a:lstStyle/>
        <a:p>
          <a:endParaRPr lang="en-US"/>
        </a:p>
      </dgm:t>
    </dgm:pt>
    <dgm:pt modelId="{F535DBF1-8962-46DB-A09B-7B86816DA3BD}" type="sibTrans" cxnId="{65C58569-D4CC-491C-ACB5-0B07FE6F1BD3}">
      <dgm:prSet/>
      <dgm:spPr/>
      <dgm:t>
        <a:bodyPr/>
        <a:lstStyle/>
        <a:p>
          <a:endParaRPr lang="en-US"/>
        </a:p>
      </dgm:t>
    </dgm:pt>
    <dgm:pt modelId="{98E19C58-6E07-40F5-AF1E-9BF6A555E15A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s-ES">
              <a:latin typeface="Tw Cen MT" panose="020B0602020104020603"/>
            </a:rPr>
            <a:t>Desafíos en la integración de los microservicios, ya que es la primera vez y se presentan complicaciones con Okteto</a:t>
          </a:r>
          <a:endParaRPr lang="es-ES"/>
        </a:p>
      </dgm:t>
    </dgm:pt>
    <dgm:pt modelId="{B17199FD-CB89-47DF-BA4F-8F3A6BF0C39C}" type="parTrans" cxnId="{92B6846B-705B-4FD5-991C-D67411105987}">
      <dgm:prSet/>
      <dgm:spPr/>
      <dgm:t>
        <a:bodyPr/>
        <a:lstStyle/>
        <a:p>
          <a:endParaRPr lang="en-US"/>
        </a:p>
      </dgm:t>
    </dgm:pt>
    <dgm:pt modelId="{0A97B4EC-E4D0-4EFA-A2A8-91AC485F3809}" type="sibTrans" cxnId="{92B6846B-705B-4FD5-991C-D67411105987}">
      <dgm:prSet/>
      <dgm:spPr/>
      <dgm:t>
        <a:bodyPr/>
        <a:lstStyle/>
        <a:p>
          <a:endParaRPr lang="en-US"/>
        </a:p>
      </dgm:t>
    </dgm:pt>
    <dgm:pt modelId="{B3193064-BB95-43A5-BC07-7A2BDC954820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Ventajas como escalable (tener más MS y funcionar de la misma manera)</a:t>
          </a:r>
          <a:endParaRPr lang="en-US"/>
        </a:p>
      </dgm:t>
    </dgm:pt>
    <dgm:pt modelId="{C8FD4088-FF01-40BD-B62E-284C468F82EA}" type="parTrans" cxnId="{B9399298-DE1F-4871-AA96-00E4130EBA68}">
      <dgm:prSet/>
      <dgm:spPr/>
      <dgm:t>
        <a:bodyPr/>
        <a:lstStyle/>
        <a:p>
          <a:endParaRPr lang="en-US"/>
        </a:p>
      </dgm:t>
    </dgm:pt>
    <dgm:pt modelId="{1488F0BB-881F-4413-804E-FD7FB2027C36}" type="sibTrans" cxnId="{B9399298-DE1F-4871-AA96-00E4130EBA68}">
      <dgm:prSet/>
      <dgm:spPr/>
      <dgm:t>
        <a:bodyPr/>
        <a:lstStyle/>
        <a:p>
          <a:endParaRPr lang="en-US"/>
        </a:p>
      </dgm:t>
    </dgm:pt>
    <dgm:pt modelId="{017D7D72-8653-4CAF-826A-E304E1822EAE}" type="pres">
      <dgm:prSet presAssocID="{6C820ED4-EA89-489B-931E-8982584B979B}" presName="root" presStyleCnt="0">
        <dgm:presLayoutVars>
          <dgm:dir/>
          <dgm:resizeHandles val="exact"/>
        </dgm:presLayoutVars>
      </dgm:prSet>
      <dgm:spPr/>
    </dgm:pt>
    <dgm:pt modelId="{A49F5824-EE22-4B97-85C5-ADC0C72776E3}" type="pres">
      <dgm:prSet presAssocID="{0F3F5022-B140-4E19-83BC-F16B05D54616}" presName="compNode" presStyleCnt="0"/>
      <dgm:spPr/>
    </dgm:pt>
    <dgm:pt modelId="{D14F9D23-D387-4865-A1A2-319F23A1332C}" type="pres">
      <dgm:prSet presAssocID="{0F3F5022-B140-4E19-83BC-F16B05D54616}" presName="bgRect" presStyleLbl="bgShp" presStyleIdx="0" presStyleCnt="3"/>
      <dgm:spPr/>
    </dgm:pt>
    <dgm:pt modelId="{5887032F-9067-463F-97FA-C468F1F4FBBF}" type="pres">
      <dgm:prSet presAssocID="{0F3F5022-B140-4E19-83BC-F16B05D5461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55FD1A46-A5F6-41BE-ABC1-9CAB0622DBC8}" type="pres">
      <dgm:prSet presAssocID="{0F3F5022-B140-4E19-83BC-F16B05D54616}" presName="spaceRect" presStyleCnt="0"/>
      <dgm:spPr/>
    </dgm:pt>
    <dgm:pt modelId="{708C94CF-CAF4-4505-8B95-4F27B1C68D91}" type="pres">
      <dgm:prSet presAssocID="{0F3F5022-B140-4E19-83BC-F16B05D54616}" presName="parTx" presStyleLbl="revTx" presStyleIdx="0" presStyleCnt="4">
        <dgm:presLayoutVars>
          <dgm:chMax val="0"/>
          <dgm:chPref val="0"/>
        </dgm:presLayoutVars>
      </dgm:prSet>
      <dgm:spPr/>
    </dgm:pt>
    <dgm:pt modelId="{1C0214F8-3F10-4E92-AE62-23E0A3CE321F}" type="pres">
      <dgm:prSet presAssocID="{0F3F5022-B140-4E19-83BC-F16B05D54616}" presName="desTx" presStyleLbl="revTx" presStyleIdx="1" presStyleCnt="4">
        <dgm:presLayoutVars/>
      </dgm:prSet>
      <dgm:spPr/>
    </dgm:pt>
    <dgm:pt modelId="{837ACEE2-91E9-4401-8181-8B6D35FA3989}" type="pres">
      <dgm:prSet presAssocID="{469EB54D-9D3D-42A7-B3EE-B5F35C8D837C}" presName="sibTrans" presStyleCnt="0"/>
      <dgm:spPr/>
    </dgm:pt>
    <dgm:pt modelId="{3782CBB7-9D06-4F88-9583-FAD6B7E3B65E}" type="pres">
      <dgm:prSet presAssocID="{98E19C58-6E07-40F5-AF1E-9BF6A555E15A}" presName="compNode" presStyleCnt="0"/>
      <dgm:spPr/>
    </dgm:pt>
    <dgm:pt modelId="{061DC1FE-9904-4353-A031-8BFEA7743198}" type="pres">
      <dgm:prSet presAssocID="{98E19C58-6E07-40F5-AF1E-9BF6A555E15A}" presName="bgRect" presStyleLbl="bgShp" presStyleIdx="1" presStyleCnt="3"/>
      <dgm:spPr/>
    </dgm:pt>
    <dgm:pt modelId="{C5F60151-6632-4F01-99D1-F4AC262E5AA5}" type="pres">
      <dgm:prSet presAssocID="{98E19C58-6E07-40F5-AF1E-9BF6A555E15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ómetro"/>
        </a:ext>
      </dgm:extLst>
    </dgm:pt>
    <dgm:pt modelId="{43E26FB0-5045-479E-B06C-96E9EF056E89}" type="pres">
      <dgm:prSet presAssocID="{98E19C58-6E07-40F5-AF1E-9BF6A555E15A}" presName="spaceRect" presStyleCnt="0"/>
      <dgm:spPr/>
    </dgm:pt>
    <dgm:pt modelId="{46CC3451-36F6-40E8-9325-860E763B10C4}" type="pres">
      <dgm:prSet presAssocID="{98E19C58-6E07-40F5-AF1E-9BF6A555E15A}" presName="parTx" presStyleLbl="revTx" presStyleIdx="2" presStyleCnt="4">
        <dgm:presLayoutVars>
          <dgm:chMax val="0"/>
          <dgm:chPref val="0"/>
        </dgm:presLayoutVars>
      </dgm:prSet>
      <dgm:spPr/>
    </dgm:pt>
    <dgm:pt modelId="{C14A8ED5-A21D-4686-9442-07C052B52F3D}" type="pres">
      <dgm:prSet presAssocID="{0A97B4EC-E4D0-4EFA-A2A8-91AC485F3809}" presName="sibTrans" presStyleCnt="0"/>
      <dgm:spPr/>
    </dgm:pt>
    <dgm:pt modelId="{F5A415CE-6E6F-493E-BB73-C7721CDDDD12}" type="pres">
      <dgm:prSet presAssocID="{B3193064-BB95-43A5-BC07-7A2BDC954820}" presName="compNode" presStyleCnt="0"/>
      <dgm:spPr/>
    </dgm:pt>
    <dgm:pt modelId="{0E1E44CF-E5D9-4ECA-8B6F-068296B626C0}" type="pres">
      <dgm:prSet presAssocID="{B3193064-BB95-43A5-BC07-7A2BDC954820}" presName="bgRect" presStyleLbl="bgShp" presStyleIdx="2" presStyleCnt="3"/>
      <dgm:spPr/>
    </dgm:pt>
    <dgm:pt modelId="{C4707472-15AB-478F-B80D-B1525F5F116D}" type="pres">
      <dgm:prSet presAssocID="{B3193064-BB95-43A5-BC07-7A2BDC95482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879BF6D4-12D1-438D-99B7-966CF1F10DB8}" type="pres">
      <dgm:prSet presAssocID="{B3193064-BB95-43A5-BC07-7A2BDC954820}" presName="spaceRect" presStyleCnt="0"/>
      <dgm:spPr/>
    </dgm:pt>
    <dgm:pt modelId="{82281BDD-92A1-4ACB-A532-B4F82F6D8459}" type="pres">
      <dgm:prSet presAssocID="{B3193064-BB95-43A5-BC07-7A2BDC95482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D88C836-C4D1-43D6-80CD-F742EDC4191C}" type="presOf" srcId="{6C820ED4-EA89-489B-931E-8982584B979B}" destId="{017D7D72-8653-4CAF-826A-E304E1822EAE}" srcOrd="0" destOrd="0" presId="urn:microsoft.com/office/officeart/2018/2/layout/IconVerticalSolidList"/>
    <dgm:cxn modelId="{65C58569-D4CC-491C-ACB5-0B07FE6F1BD3}" srcId="{0F3F5022-B140-4E19-83BC-F16B05D54616}" destId="{EAA934DF-165E-4F34-924B-A3C7D90E2D25}" srcOrd="1" destOrd="0" parTransId="{8F2FB746-B439-4918-9AF8-1F83CDA2C2BD}" sibTransId="{F535DBF1-8962-46DB-A09B-7B86816DA3BD}"/>
    <dgm:cxn modelId="{8FD2FB6A-B746-4F2B-90AD-DF50CCF20CCB}" type="presOf" srcId="{2DA0579F-EBBD-4D9B-98B4-BFF7C45DD52B}" destId="{1C0214F8-3F10-4E92-AE62-23E0A3CE321F}" srcOrd="0" destOrd="0" presId="urn:microsoft.com/office/officeart/2018/2/layout/IconVerticalSolidList"/>
    <dgm:cxn modelId="{92B6846B-705B-4FD5-991C-D67411105987}" srcId="{6C820ED4-EA89-489B-931E-8982584B979B}" destId="{98E19C58-6E07-40F5-AF1E-9BF6A555E15A}" srcOrd="1" destOrd="0" parTransId="{B17199FD-CB89-47DF-BA4F-8F3A6BF0C39C}" sibTransId="{0A97B4EC-E4D0-4EFA-A2A8-91AC485F3809}"/>
    <dgm:cxn modelId="{DE7E4F74-9DE4-4C6A-B8D5-6E3FE336C946}" type="presOf" srcId="{98E19C58-6E07-40F5-AF1E-9BF6A555E15A}" destId="{46CC3451-36F6-40E8-9325-860E763B10C4}" srcOrd="0" destOrd="0" presId="urn:microsoft.com/office/officeart/2018/2/layout/IconVerticalSolidList"/>
    <dgm:cxn modelId="{27356659-2312-4A70-B31A-944B0DC1149B}" srcId="{0F3F5022-B140-4E19-83BC-F16B05D54616}" destId="{2DA0579F-EBBD-4D9B-98B4-BFF7C45DD52B}" srcOrd="0" destOrd="0" parTransId="{158A7AB5-4716-44F3-A9F7-1E2B054AA265}" sibTransId="{DB2338DD-2A5D-4BB6-AFC4-8DCEF2BE02C9}"/>
    <dgm:cxn modelId="{B9399298-DE1F-4871-AA96-00E4130EBA68}" srcId="{6C820ED4-EA89-489B-931E-8982584B979B}" destId="{B3193064-BB95-43A5-BC07-7A2BDC954820}" srcOrd="2" destOrd="0" parTransId="{C8FD4088-FF01-40BD-B62E-284C468F82EA}" sibTransId="{1488F0BB-881F-4413-804E-FD7FB2027C36}"/>
    <dgm:cxn modelId="{EA28BBAC-7547-44A0-A33C-ABB39FE0093C}" srcId="{6C820ED4-EA89-489B-931E-8982584B979B}" destId="{0F3F5022-B140-4E19-83BC-F16B05D54616}" srcOrd="0" destOrd="0" parTransId="{A667F84D-9771-4D7C-923C-89A208B89040}" sibTransId="{469EB54D-9D3D-42A7-B3EE-B5F35C8D837C}"/>
    <dgm:cxn modelId="{0EC0C2BB-9EB1-42F1-9338-33B86FDE797A}" type="presOf" srcId="{0F3F5022-B140-4E19-83BC-F16B05D54616}" destId="{708C94CF-CAF4-4505-8B95-4F27B1C68D91}" srcOrd="0" destOrd="0" presId="urn:microsoft.com/office/officeart/2018/2/layout/IconVerticalSolidList"/>
    <dgm:cxn modelId="{745C26C8-538B-4245-883C-F92C2BE473D9}" type="presOf" srcId="{B3193064-BB95-43A5-BC07-7A2BDC954820}" destId="{82281BDD-92A1-4ACB-A532-B4F82F6D8459}" srcOrd="0" destOrd="0" presId="urn:microsoft.com/office/officeart/2018/2/layout/IconVerticalSolidList"/>
    <dgm:cxn modelId="{990F15E7-71F9-4E29-8232-D0065F4CC91E}" type="presOf" srcId="{EAA934DF-165E-4F34-924B-A3C7D90E2D25}" destId="{1C0214F8-3F10-4E92-AE62-23E0A3CE321F}" srcOrd="0" destOrd="1" presId="urn:microsoft.com/office/officeart/2018/2/layout/IconVerticalSolidList"/>
    <dgm:cxn modelId="{A1548E85-4AC8-4587-AD62-7CB5F8B5E688}" type="presParOf" srcId="{017D7D72-8653-4CAF-826A-E304E1822EAE}" destId="{A49F5824-EE22-4B97-85C5-ADC0C72776E3}" srcOrd="0" destOrd="0" presId="urn:microsoft.com/office/officeart/2018/2/layout/IconVerticalSolidList"/>
    <dgm:cxn modelId="{F3CF5604-1ABF-4D6F-874F-62B1D13C5BAD}" type="presParOf" srcId="{A49F5824-EE22-4B97-85C5-ADC0C72776E3}" destId="{D14F9D23-D387-4865-A1A2-319F23A1332C}" srcOrd="0" destOrd="0" presId="urn:microsoft.com/office/officeart/2018/2/layout/IconVerticalSolidList"/>
    <dgm:cxn modelId="{64383139-FBC9-4663-AFE4-2E9688A9A93B}" type="presParOf" srcId="{A49F5824-EE22-4B97-85C5-ADC0C72776E3}" destId="{5887032F-9067-463F-97FA-C468F1F4FBBF}" srcOrd="1" destOrd="0" presId="urn:microsoft.com/office/officeart/2018/2/layout/IconVerticalSolidList"/>
    <dgm:cxn modelId="{90BF9AEB-4C3B-4C6D-8607-4B0FF5C58117}" type="presParOf" srcId="{A49F5824-EE22-4B97-85C5-ADC0C72776E3}" destId="{55FD1A46-A5F6-41BE-ABC1-9CAB0622DBC8}" srcOrd="2" destOrd="0" presId="urn:microsoft.com/office/officeart/2018/2/layout/IconVerticalSolidList"/>
    <dgm:cxn modelId="{7315B5C1-BA68-4E94-8AAE-FECAE2FAEEAF}" type="presParOf" srcId="{A49F5824-EE22-4B97-85C5-ADC0C72776E3}" destId="{708C94CF-CAF4-4505-8B95-4F27B1C68D91}" srcOrd="3" destOrd="0" presId="urn:microsoft.com/office/officeart/2018/2/layout/IconVerticalSolidList"/>
    <dgm:cxn modelId="{849D6BEF-FD8C-4910-860D-11F31A3DB576}" type="presParOf" srcId="{A49F5824-EE22-4B97-85C5-ADC0C72776E3}" destId="{1C0214F8-3F10-4E92-AE62-23E0A3CE321F}" srcOrd="4" destOrd="0" presId="urn:microsoft.com/office/officeart/2018/2/layout/IconVerticalSolidList"/>
    <dgm:cxn modelId="{EF1E951B-52F6-40D6-B848-BD86F43FCDC2}" type="presParOf" srcId="{017D7D72-8653-4CAF-826A-E304E1822EAE}" destId="{837ACEE2-91E9-4401-8181-8B6D35FA3989}" srcOrd="1" destOrd="0" presId="urn:microsoft.com/office/officeart/2018/2/layout/IconVerticalSolidList"/>
    <dgm:cxn modelId="{AF81490E-C438-4B31-9954-C295496CEFC6}" type="presParOf" srcId="{017D7D72-8653-4CAF-826A-E304E1822EAE}" destId="{3782CBB7-9D06-4F88-9583-FAD6B7E3B65E}" srcOrd="2" destOrd="0" presId="urn:microsoft.com/office/officeart/2018/2/layout/IconVerticalSolidList"/>
    <dgm:cxn modelId="{58949797-00A0-4C2F-8201-D364F572C294}" type="presParOf" srcId="{3782CBB7-9D06-4F88-9583-FAD6B7E3B65E}" destId="{061DC1FE-9904-4353-A031-8BFEA7743198}" srcOrd="0" destOrd="0" presId="urn:microsoft.com/office/officeart/2018/2/layout/IconVerticalSolidList"/>
    <dgm:cxn modelId="{952B2AC3-F61A-4B0E-AB64-C90F19AE82BE}" type="presParOf" srcId="{3782CBB7-9D06-4F88-9583-FAD6B7E3B65E}" destId="{C5F60151-6632-4F01-99D1-F4AC262E5AA5}" srcOrd="1" destOrd="0" presId="urn:microsoft.com/office/officeart/2018/2/layout/IconVerticalSolidList"/>
    <dgm:cxn modelId="{01A917B1-7471-4384-B4A7-DF24FB8A45D3}" type="presParOf" srcId="{3782CBB7-9D06-4F88-9583-FAD6B7E3B65E}" destId="{43E26FB0-5045-479E-B06C-96E9EF056E89}" srcOrd="2" destOrd="0" presId="urn:microsoft.com/office/officeart/2018/2/layout/IconVerticalSolidList"/>
    <dgm:cxn modelId="{F95E6509-A4E2-4B43-A628-184137B60552}" type="presParOf" srcId="{3782CBB7-9D06-4F88-9583-FAD6B7E3B65E}" destId="{46CC3451-36F6-40E8-9325-860E763B10C4}" srcOrd="3" destOrd="0" presId="urn:microsoft.com/office/officeart/2018/2/layout/IconVerticalSolidList"/>
    <dgm:cxn modelId="{AB7EA819-AC95-4487-8424-24157817DA78}" type="presParOf" srcId="{017D7D72-8653-4CAF-826A-E304E1822EAE}" destId="{C14A8ED5-A21D-4686-9442-07C052B52F3D}" srcOrd="3" destOrd="0" presId="urn:microsoft.com/office/officeart/2018/2/layout/IconVerticalSolidList"/>
    <dgm:cxn modelId="{0D122D12-E01E-48BB-8312-0864B7471BE7}" type="presParOf" srcId="{017D7D72-8653-4CAF-826A-E304E1822EAE}" destId="{F5A415CE-6E6F-493E-BB73-C7721CDDDD12}" srcOrd="4" destOrd="0" presId="urn:microsoft.com/office/officeart/2018/2/layout/IconVerticalSolidList"/>
    <dgm:cxn modelId="{64F1FEE6-76FC-4490-BAC8-5EEEFDEC55EB}" type="presParOf" srcId="{F5A415CE-6E6F-493E-BB73-C7721CDDDD12}" destId="{0E1E44CF-E5D9-4ECA-8B6F-068296B626C0}" srcOrd="0" destOrd="0" presId="urn:microsoft.com/office/officeart/2018/2/layout/IconVerticalSolidList"/>
    <dgm:cxn modelId="{759E8050-F21D-434B-ACF4-842E9DB4E3EE}" type="presParOf" srcId="{F5A415CE-6E6F-493E-BB73-C7721CDDDD12}" destId="{C4707472-15AB-478F-B80D-B1525F5F116D}" srcOrd="1" destOrd="0" presId="urn:microsoft.com/office/officeart/2018/2/layout/IconVerticalSolidList"/>
    <dgm:cxn modelId="{0C06E4F2-0C36-479F-8598-35448784742F}" type="presParOf" srcId="{F5A415CE-6E6F-493E-BB73-C7721CDDDD12}" destId="{879BF6D4-12D1-438D-99B7-966CF1F10DB8}" srcOrd="2" destOrd="0" presId="urn:microsoft.com/office/officeart/2018/2/layout/IconVerticalSolidList"/>
    <dgm:cxn modelId="{9F00C094-1452-4C47-BCDA-5E65FA03A556}" type="presParOf" srcId="{F5A415CE-6E6F-493E-BB73-C7721CDDDD12}" destId="{82281BDD-92A1-4ACB-A532-B4F82F6D845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1AEDF-282A-4F01-AE8E-FDD9F023E68C}">
      <dsp:nvSpPr>
        <dsp:cNvPr id="0" name=""/>
        <dsp:cNvSpPr/>
      </dsp:nvSpPr>
      <dsp:spPr>
        <a:xfrm>
          <a:off x="1209" y="1284676"/>
          <a:ext cx="1371264" cy="8707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75E11E-13DA-496B-B8BA-A21ADC62E3E3}">
      <dsp:nvSpPr>
        <dsp:cNvPr id="0" name=""/>
        <dsp:cNvSpPr/>
      </dsp:nvSpPr>
      <dsp:spPr>
        <a:xfrm>
          <a:off x="153572" y="1429420"/>
          <a:ext cx="1371264" cy="870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>
              <a:latin typeface="Tw Cen MT" panose="020B0602020104020603"/>
            </a:rPr>
            <a:t>USERNAME</a:t>
          </a:r>
          <a:endParaRPr lang="es-ES" sz="1800" kern="1200"/>
        </a:p>
      </dsp:txBody>
      <dsp:txXfrm>
        <a:off x="179075" y="1454923"/>
        <a:ext cx="1320258" cy="819747"/>
      </dsp:txXfrm>
    </dsp:sp>
    <dsp:sp modelId="{D33F8623-B261-44CF-8E71-280EAE70EAC2}">
      <dsp:nvSpPr>
        <dsp:cNvPr id="0" name=""/>
        <dsp:cNvSpPr/>
      </dsp:nvSpPr>
      <dsp:spPr>
        <a:xfrm>
          <a:off x="1677199" y="1284676"/>
          <a:ext cx="1371264" cy="8707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67ADD5-609A-4807-ADBB-FB10D12550F7}">
      <dsp:nvSpPr>
        <dsp:cNvPr id="0" name=""/>
        <dsp:cNvSpPr/>
      </dsp:nvSpPr>
      <dsp:spPr>
        <a:xfrm>
          <a:off x="1829562" y="1429420"/>
          <a:ext cx="1371264" cy="870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>
              <a:latin typeface="Tw Cen MT" panose="020B0602020104020603"/>
            </a:rPr>
            <a:t>EMAIL</a:t>
          </a:r>
          <a:endParaRPr lang="es-ES" sz="1800" kern="1200"/>
        </a:p>
      </dsp:txBody>
      <dsp:txXfrm>
        <a:off x="1855065" y="1454923"/>
        <a:ext cx="1320258" cy="819747"/>
      </dsp:txXfrm>
    </dsp:sp>
    <dsp:sp modelId="{E5CE0293-3A6D-4E4B-BB59-FC2BBF228FDC}">
      <dsp:nvSpPr>
        <dsp:cNvPr id="0" name=""/>
        <dsp:cNvSpPr/>
      </dsp:nvSpPr>
      <dsp:spPr>
        <a:xfrm>
          <a:off x="3353190" y="1284676"/>
          <a:ext cx="1371264" cy="8707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3F19B1-FD94-4B33-887A-49564C6820C8}">
      <dsp:nvSpPr>
        <dsp:cNvPr id="0" name=""/>
        <dsp:cNvSpPr/>
      </dsp:nvSpPr>
      <dsp:spPr>
        <a:xfrm>
          <a:off x="3505553" y="1429420"/>
          <a:ext cx="1371264" cy="870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>
              <a:latin typeface="Tw Cen MT" panose="020B0602020104020603"/>
            </a:rPr>
            <a:t>NAME</a:t>
          </a:r>
          <a:endParaRPr lang="es-ES" sz="1800" kern="1200"/>
        </a:p>
      </dsp:txBody>
      <dsp:txXfrm>
        <a:off x="3531056" y="1454923"/>
        <a:ext cx="1320258" cy="819747"/>
      </dsp:txXfrm>
    </dsp:sp>
    <dsp:sp modelId="{C2CA3F00-4FDC-43D7-A4CF-E7988A872481}">
      <dsp:nvSpPr>
        <dsp:cNvPr id="0" name=""/>
        <dsp:cNvSpPr/>
      </dsp:nvSpPr>
      <dsp:spPr>
        <a:xfrm>
          <a:off x="5029180" y="1284676"/>
          <a:ext cx="1371264" cy="8707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C60D48-819C-4C05-B10D-AB21B95EAA19}">
      <dsp:nvSpPr>
        <dsp:cNvPr id="0" name=""/>
        <dsp:cNvSpPr/>
      </dsp:nvSpPr>
      <dsp:spPr>
        <a:xfrm>
          <a:off x="5181543" y="1429420"/>
          <a:ext cx="1371264" cy="870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>
              <a:latin typeface="Tw Cen MT" panose="020B0602020104020603"/>
            </a:rPr>
            <a:t>SURNAMES</a:t>
          </a:r>
          <a:endParaRPr lang="es-ES" sz="1800" kern="1200"/>
        </a:p>
      </dsp:txBody>
      <dsp:txXfrm>
        <a:off x="5207046" y="1454923"/>
        <a:ext cx="1320258" cy="819747"/>
      </dsp:txXfrm>
    </dsp:sp>
    <dsp:sp modelId="{8E660FEA-625A-4019-B4CE-C455B206F9B6}">
      <dsp:nvSpPr>
        <dsp:cNvPr id="0" name=""/>
        <dsp:cNvSpPr/>
      </dsp:nvSpPr>
      <dsp:spPr>
        <a:xfrm>
          <a:off x="6705171" y="1284676"/>
          <a:ext cx="1371264" cy="8707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421658-8EE7-458A-A1D8-AADF6CB2B884}">
      <dsp:nvSpPr>
        <dsp:cNvPr id="0" name=""/>
        <dsp:cNvSpPr/>
      </dsp:nvSpPr>
      <dsp:spPr>
        <a:xfrm>
          <a:off x="6857534" y="1429420"/>
          <a:ext cx="1371264" cy="870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>
              <a:latin typeface="Tw Cen MT" panose="020B0602020104020603"/>
            </a:rPr>
            <a:t>PASSWORD</a:t>
          </a:r>
        </a:p>
      </dsp:txBody>
      <dsp:txXfrm>
        <a:off x="6883037" y="1454923"/>
        <a:ext cx="1320258" cy="819747"/>
      </dsp:txXfrm>
    </dsp:sp>
    <dsp:sp modelId="{ED90EEC4-76DB-4252-A911-03E0B6780AE3}">
      <dsp:nvSpPr>
        <dsp:cNvPr id="0" name=""/>
        <dsp:cNvSpPr/>
      </dsp:nvSpPr>
      <dsp:spPr>
        <a:xfrm>
          <a:off x="8381161" y="1284676"/>
          <a:ext cx="1371264" cy="8707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FE6EA1-54E0-4596-A19B-81D1B2D5F9EF}">
      <dsp:nvSpPr>
        <dsp:cNvPr id="0" name=""/>
        <dsp:cNvSpPr/>
      </dsp:nvSpPr>
      <dsp:spPr>
        <a:xfrm>
          <a:off x="8533524" y="1429420"/>
          <a:ext cx="1371264" cy="870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>
              <a:latin typeface="Tw Cen MT" panose="020B0602020104020603"/>
            </a:rPr>
            <a:t>TELEPHONE</a:t>
          </a:r>
        </a:p>
      </dsp:txBody>
      <dsp:txXfrm>
        <a:off x="8559027" y="1454923"/>
        <a:ext cx="1320258" cy="8197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05C60F-7493-467F-A166-D9F908D8C4AC}">
      <dsp:nvSpPr>
        <dsp:cNvPr id="0" name=""/>
        <dsp:cNvSpPr/>
      </dsp:nvSpPr>
      <dsp:spPr>
        <a:xfrm>
          <a:off x="284939" y="928635"/>
          <a:ext cx="878185" cy="8781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A1938A-1FCE-49EF-A99C-AD9847B0A8E1}">
      <dsp:nvSpPr>
        <dsp:cNvPr id="0" name=""/>
        <dsp:cNvSpPr/>
      </dsp:nvSpPr>
      <dsp:spPr>
        <a:xfrm>
          <a:off x="472093" y="1115790"/>
          <a:ext cx="503876" cy="5038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54DAC-5315-43AC-B0F6-6D149B245781}">
      <dsp:nvSpPr>
        <dsp:cNvPr id="0" name=""/>
        <dsp:cNvSpPr/>
      </dsp:nvSpPr>
      <dsp:spPr>
        <a:xfrm>
          <a:off x="4207" y="2080354"/>
          <a:ext cx="1439648" cy="57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000" kern="1200"/>
            <a:t>NOMBRE</a:t>
          </a:r>
          <a:endParaRPr lang="en-US" sz="2000" kern="1200"/>
        </a:p>
      </dsp:txBody>
      <dsp:txXfrm>
        <a:off x="4207" y="2080354"/>
        <a:ext cx="1439648" cy="575859"/>
      </dsp:txXfrm>
    </dsp:sp>
    <dsp:sp modelId="{76A2DB7F-B5F6-4EBA-8806-136FBBEBABB0}">
      <dsp:nvSpPr>
        <dsp:cNvPr id="0" name=""/>
        <dsp:cNvSpPr/>
      </dsp:nvSpPr>
      <dsp:spPr>
        <a:xfrm>
          <a:off x="1976526" y="928635"/>
          <a:ext cx="878185" cy="8781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7573E-DEA5-4571-9ADD-CBC464A1B1F8}">
      <dsp:nvSpPr>
        <dsp:cNvPr id="0" name=""/>
        <dsp:cNvSpPr/>
      </dsp:nvSpPr>
      <dsp:spPr>
        <a:xfrm>
          <a:off x="2163680" y="1115790"/>
          <a:ext cx="503876" cy="5038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6F68D5-C37D-4FD2-942E-3CFF1C549C7F}">
      <dsp:nvSpPr>
        <dsp:cNvPr id="0" name=""/>
        <dsp:cNvSpPr/>
      </dsp:nvSpPr>
      <dsp:spPr>
        <a:xfrm>
          <a:off x="1695794" y="2080354"/>
          <a:ext cx="1439648" cy="57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000" kern="1200"/>
            <a:t>LUGAR</a:t>
          </a:r>
          <a:endParaRPr lang="en-US" sz="2000" kern="1200"/>
        </a:p>
      </dsp:txBody>
      <dsp:txXfrm>
        <a:off x="1695794" y="2080354"/>
        <a:ext cx="1439648" cy="575859"/>
      </dsp:txXfrm>
    </dsp:sp>
    <dsp:sp modelId="{10988DA4-B95F-43DC-BF82-EF489B6AC8B9}">
      <dsp:nvSpPr>
        <dsp:cNvPr id="0" name=""/>
        <dsp:cNvSpPr/>
      </dsp:nvSpPr>
      <dsp:spPr>
        <a:xfrm>
          <a:off x="3668113" y="928635"/>
          <a:ext cx="878185" cy="8781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1A7257-108C-4D2C-B385-D5206361508F}">
      <dsp:nvSpPr>
        <dsp:cNvPr id="0" name=""/>
        <dsp:cNvSpPr/>
      </dsp:nvSpPr>
      <dsp:spPr>
        <a:xfrm>
          <a:off x="3855267" y="1115790"/>
          <a:ext cx="503876" cy="5038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EF3C0-DF9F-4E5D-82E4-A6576321D92A}">
      <dsp:nvSpPr>
        <dsp:cNvPr id="0" name=""/>
        <dsp:cNvSpPr/>
      </dsp:nvSpPr>
      <dsp:spPr>
        <a:xfrm>
          <a:off x="3387381" y="2080354"/>
          <a:ext cx="1439648" cy="57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000" kern="1200"/>
            <a:t>FECHA</a:t>
          </a:r>
          <a:endParaRPr lang="en-US" sz="2000" kern="1200"/>
        </a:p>
      </dsp:txBody>
      <dsp:txXfrm>
        <a:off x="3387381" y="2080354"/>
        <a:ext cx="1439648" cy="575859"/>
      </dsp:txXfrm>
    </dsp:sp>
    <dsp:sp modelId="{44D2F0A0-23FD-47C9-BB07-0EE7CE3D5ABB}">
      <dsp:nvSpPr>
        <dsp:cNvPr id="0" name=""/>
        <dsp:cNvSpPr/>
      </dsp:nvSpPr>
      <dsp:spPr>
        <a:xfrm>
          <a:off x="5359700" y="928635"/>
          <a:ext cx="878185" cy="8781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2E4DE-4314-4F60-97F4-17B7649A14D9}">
      <dsp:nvSpPr>
        <dsp:cNvPr id="0" name=""/>
        <dsp:cNvSpPr/>
      </dsp:nvSpPr>
      <dsp:spPr>
        <a:xfrm>
          <a:off x="5546854" y="1115790"/>
          <a:ext cx="503876" cy="5038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96A26F-78A3-4B49-9D67-E2C6F5F5BC79}">
      <dsp:nvSpPr>
        <dsp:cNvPr id="0" name=""/>
        <dsp:cNvSpPr/>
      </dsp:nvSpPr>
      <dsp:spPr>
        <a:xfrm>
          <a:off x="5078968" y="2080354"/>
          <a:ext cx="1439648" cy="57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000" kern="1200"/>
            <a:t>CATEGORÍA</a:t>
          </a:r>
          <a:endParaRPr lang="en-US" sz="2000" kern="1200"/>
        </a:p>
      </dsp:txBody>
      <dsp:txXfrm>
        <a:off x="5078968" y="2080354"/>
        <a:ext cx="1439648" cy="575859"/>
      </dsp:txXfrm>
    </dsp:sp>
    <dsp:sp modelId="{C86A7BC2-FB13-43B9-9001-14D2A1EB1051}">
      <dsp:nvSpPr>
        <dsp:cNvPr id="0" name=""/>
        <dsp:cNvSpPr/>
      </dsp:nvSpPr>
      <dsp:spPr>
        <a:xfrm>
          <a:off x="7051287" y="928635"/>
          <a:ext cx="878185" cy="87818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5BDB93-BD36-4203-8E8D-B6CFCABED7F6}">
      <dsp:nvSpPr>
        <dsp:cNvPr id="0" name=""/>
        <dsp:cNvSpPr/>
      </dsp:nvSpPr>
      <dsp:spPr>
        <a:xfrm>
          <a:off x="7238441" y="1115790"/>
          <a:ext cx="503876" cy="5038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AEAC8-6110-4A02-B5DA-2F998400E41F}">
      <dsp:nvSpPr>
        <dsp:cNvPr id="0" name=""/>
        <dsp:cNvSpPr/>
      </dsp:nvSpPr>
      <dsp:spPr>
        <a:xfrm>
          <a:off x="6770555" y="2080354"/>
          <a:ext cx="1439648" cy="57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000" kern="1200"/>
            <a:t>DESCRIPCIÓN</a:t>
          </a:r>
          <a:endParaRPr lang="en-US" sz="2000" kern="1200"/>
        </a:p>
      </dsp:txBody>
      <dsp:txXfrm>
        <a:off x="6770555" y="2080354"/>
        <a:ext cx="1439648" cy="575859"/>
      </dsp:txXfrm>
    </dsp:sp>
    <dsp:sp modelId="{99CCC65C-9DCC-4D35-85D5-20C63C5375B9}">
      <dsp:nvSpPr>
        <dsp:cNvPr id="0" name=""/>
        <dsp:cNvSpPr/>
      </dsp:nvSpPr>
      <dsp:spPr>
        <a:xfrm>
          <a:off x="8742874" y="928635"/>
          <a:ext cx="878185" cy="8781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BF16EA-5D16-4F0E-A862-441EBF7FD76A}">
      <dsp:nvSpPr>
        <dsp:cNvPr id="0" name=""/>
        <dsp:cNvSpPr/>
      </dsp:nvSpPr>
      <dsp:spPr>
        <a:xfrm>
          <a:off x="8930028" y="1115790"/>
          <a:ext cx="503876" cy="50387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B5B46A-D8D3-45CB-962A-79A88395AA7B}">
      <dsp:nvSpPr>
        <dsp:cNvPr id="0" name=""/>
        <dsp:cNvSpPr/>
      </dsp:nvSpPr>
      <dsp:spPr>
        <a:xfrm>
          <a:off x="8462142" y="2080354"/>
          <a:ext cx="1439648" cy="57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000" kern="1200"/>
            <a:t>LISTA DE ASISTENTES</a:t>
          </a:r>
          <a:endParaRPr lang="en-US" sz="2000" kern="1200"/>
        </a:p>
      </dsp:txBody>
      <dsp:txXfrm>
        <a:off x="8462142" y="2080354"/>
        <a:ext cx="1439648" cy="5758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1AEDF-282A-4F01-AE8E-FDD9F023E68C}">
      <dsp:nvSpPr>
        <dsp:cNvPr id="0" name=""/>
        <dsp:cNvSpPr/>
      </dsp:nvSpPr>
      <dsp:spPr>
        <a:xfrm>
          <a:off x="1209" y="1284676"/>
          <a:ext cx="1371264" cy="8707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75E11E-13DA-496B-B8BA-A21ADC62E3E3}">
      <dsp:nvSpPr>
        <dsp:cNvPr id="0" name=""/>
        <dsp:cNvSpPr/>
      </dsp:nvSpPr>
      <dsp:spPr>
        <a:xfrm>
          <a:off x="153572" y="1429420"/>
          <a:ext cx="1371264" cy="870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900" kern="1200"/>
            <a:t>NOMBRE</a:t>
          </a:r>
          <a:endParaRPr lang="en-US" sz="1900" kern="1200"/>
        </a:p>
      </dsp:txBody>
      <dsp:txXfrm>
        <a:off x="179075" y="1454923"/>
        <a:ext cx="1320258" cy="819747"/>
      </dsp:txXfrm>
    </dsp:sp>
    <dsp:sp modelId="{D33F8623-B261-44CF-8E71-280EAE70EAC2}">
      <dsp:nvSpPr>
        <dsp:cNvPr id="0" name=""/>
        <dsp:cNvSpPr/>
      </dsp:nvSpPr>
      <dsp:spPr>
        <a:xfrm>
          <a:off x="1677199" y="1284676"/>
          <a:ext cx="1371264" cy="8707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67ADD5-609A-4807-ADBB-FB10D12550F7}">
      <dsp:nvSpPr>
        <dsp:cNvPr id="0" name=""/>
        <dsp:cNvSpPr/>
      </dsp:nvSpPr>
      <dsp:spPr>
        <a:xfrm>
          <a:off x="1829562" y="1429420"/>
          <a:ext cx="1371264" cy="870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900" kern="1200">
              <a:latin typeface="Tw Cen MT" panose="020B0602020104020603"/>
            </a:rPr>
            <a:t>APELLIDOS</a:t>
          </a:r>
          <a:endParaRPr lang="es-ES" sz="1900" kern="1200"/>
        </a:p>
      </dsp:txBody>
      <dsp:txXfrm>
        <a:off x="1855065" y="1454923"/>
        <a:ext cx="1320258" cy="819747"/>
      </dsp:txXfrm>
    </dsp:sp>
    <dsp:sp modelId="{E5CE0293-3A6D-4E4B-BB59-FC2BBF228FDC}">
      <dsp:nvSpPr>
        <dsp:cNvPr id="0" name=""/>
        <dsp:cNvSpPr/>
      </dsp:nvSpPr>
      <dsp:spPr>
        <a:xfrm>
          <a:off x="3353190" y="1284676"/>
          <a:ext cx="1371264" cy="8707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3F19B1-FD94-4B33-887A-49564C6820C8}">
      <dsp:nvSpPr>
        <dsp:cNvPr id="0" name=""/>
        <dsp:cNvSpPr/>
      </dsp:nvSpPr>
      <dsp:spPr>
        <a:xfrm>
          <a:off x="3505553" y="1429420"/>
          <a:ext cx="1371264" cy="870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900" kern="1200">
              <a:latin typeface="Tw Cen MT" panose="020B0602020104020603"/>
            </a:rPr>
            <a:t>USERNAME</a:t>
          </a:r>
          <a:endParaRPr lang="en-US" sz="1900" kern="1200"/>
        </a:p>
      </dsp:txBody>
      <dsp:txXfrm>
        <a:off x="3531056" y="1454923"/>
        <a:ext cx="1320258" cy="819747"/>
      </dsp:txXfrm>
    </dsp:sp>
    <dsp:sp modelId="{C2CA3F00-4FDC-43D7-A4CF-E7988A872481}">
      <dsp:nvSpPr>
        <dsp:cNvPr id="0" name=""/>
        <dsp:cNvSpPr/>
      </dsp:nvSpPr>
      <dsp:spPr>
        <a:xfrm>
          <a:off x="5029180" y="1284676"/>
          <a:ext cx="1371264" cy="8707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C60D48-819C-4C05-B10D-AB21B95EAA19}">
      <dsp:nvSpPr>
        <dsp:cNvPr id="0" name=""/>
        <dsp:cNvSpPr/>
      </dsp:nvSpPr>
      <dsp:spPr>
        <a:xfrm>
          <a:off x="5181543" y="1429420"/>
          <a:ext cx="1371264" cy="870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900" kern="1200">
              <a:latin typeface="Tw Cen MT" panose="020B0602020104020603"/>
            </a:rPr>
            <a:t>EMAIL</a:t>
          </a:r>
          <a:endParaRPr lang="en-US" sz="1900" kern="1200"/>
        </a:p>
      </dsp:txBody>
      <dsp:txXfrm>
        <a:off x="5207046" y="1454923"/>
        <a:ext cx="1320258" cy="819747"/>
      </dsp:txXfrm>
    </dsp:sp>
    <dsp:sp modelId="{8E660FEA-625A-4019-B4CE-C455B206F9B6}">
      <dsp:nvSpPr>
        <dsp:cNvPr id="0" name=""/>
        <dsp:cNvSpPr/>
      </dsp:nvSpPr>
      <dsp:spPr>
        <a:xfrm>
          <a:off x="6705171" y="1284676"/>
          <a:ext cx="1371264" cy="8707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421658-8EE7-458A-A1D8-AADF6CB2B884}">
      <dsp:nvSpPr>
        <dsp:cNvPr id="0" name=""/>
        <dsp:cNvSpPr/>
      </dsp:nvSpPr>
      <dsp:spPr>
        <a:xfrm>
          <a:off x="6857534" y="1429420"/>
          <a:ext cx="1371264" cy="870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900" kern="1200">
              <a:latin typeface="Tw Cen MT" panose="020B0602020104020603"/>
            </a:rPr>
            <a:t>ID DEL EVENTO</a:t>
          </a:r>
        </a:p>
      </dsp:txBody>
      <dsp:txXfrm>
        <a:off x="6883037" y="1454923"/>
        <a:ext cx="1320258" cy="819747"/>
      </dsp:txXfrm>
    </dsp:sp>
    <dsp:sp modelId="{ED90EEC4-76DB-4252-A911-03E0B6780AE3}">
      <dsp:nvSpPr>
        <dsp:cNvPr id="0" name=""/>
        <dsp:cNvSpPr/>
      </dsp:nvSpPr>
      <dsp:spPr>
        <a:xfrm>
          <a:off x="8381161" y="1284676"/>
          <a:ext cx="1371264" cy="8707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FE6EA1-54E0-4596-A19B-81D1B2D5F9EF}">
      <dsp:nvSpPr>
        <dsp:cNvPr id="0" name=""/>
        <dsp:cNvSpPr/>
      </dsp:nvSpPr>
      <dsp:spPr>
        <a:xfrm>
          <a:off x="8533524" y="1429420"/>
          <a:ext cx="1371264" cy="870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900" kern="1200">
              <a:latin typeface="Tw Cen MT" panose="020B0602020104020603"/>
            </a:rPr>
            <a:t>CÓDIGO DE ACCESO</a:t>
          </a:r>
        </a:p>
      </dsp:txBody>
      <dsp:txXfrm>
        <a:off x="8559027" y="1454923"/>
        <a:ext cx="1320258" cy="8197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4F9D23-D387-4865-A1A2-319F23A1332C}">
      <dsp:nvSpPr>
        <dsp:cNvPr id="0" name=""/>
        <dsp:cNvSpPr/>
      </dsp:nvSpPr>
      <dsp:spPr>
        <a:xfrm>
          <a:off x="0" y="432"/>
          <a:ext cx="9906000" cy="1011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87032F-9067-463F-97FA-C468F1F4FBBF}">
      <dsp:nvSpPr>
        <dsp:cNvPr id="0" name=""/>
        <dsp:cNvSpPr/>
      </dsp:nvSpPr>
      <dsp:spPr>
        <a:xfrm>
          <a:off x="306030" y="228058"/>
          <a:ext cx="556418" cy="5564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C94CF-CAF4-4505-8B95-4F27B1C68D91}">
      <dsp:nvSpPr>
        <dsp:cNvPr id="0" name=""/>
        <dsp:cNvSpPr/>
      </dsp:nvSpPr>
      <dsp:spPr>
        <a:xfrm>
          <a:off x="1168479" y="432"/>
          <a:ext cx="445770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>
              <a:latin typeface="Tw Cen MT" panose="020B0602020104020603"/>
            </a:rPr>
            <a:t>Trabajos</a:t>
          </a:r>
          <a:r>
            <a:rPr lang="es-ES" sz="2500" kern="1200"/>
            <a:t> </a:t>
          </a:r>
          <a:r>
            <a:rPr lang="es-ES" sz="2500" kern="1200">
              <a:latin typeface="Tw Cen MT" panose="020B0602020104020603"/>
            </a:rPr>
            <a:t>futuros</a:t>
          </a:r>
          <a:endParaRPr lang="en-US" sz="2500" kern="1200"/>
        </a:p>
      </dsp:txBody>
      <dsp:txXfrm>
        <a:off x="1168479" y="432"/>
        <a:ext cx="4457700" cy="1011670"/>
      </dsp:txXfrm>
    </dsp:sp>
    <dsp:sp modelId="{1C0214F8-3F10-4E92-AE62-23E0A3CE321F}">
      <dsp:nvSpPr>
        <dsp:cNvPr id="0" name=""/>
        <dsp:cNvSpPr/>
      </dsp:nvSpPr>
      <dsp:spPr>
        <a:xfrm>
          <a:off x="5626179" y="432"/>
          <a:ext cx="42798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>
              <a:latin typeface="Tw Cen MT" panose="020B0602020104020603"/>
            </a:rPr>
            <a:t>* </a:t>
          </a:r>
          <a:r>
            <a:rPr lang="es-ES" sz="1500" kern="1200"/>
            <a:t>Calendario de eventos</a:t>
          </a:r>
          <a:endParaRPr lang="en-US" sz="1500" kern="1200"/>
        </a:p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>
              <a:latin typeface="Tw Cen MT" panose="020B0602020104020603"/>
            </a:rPr>
            <a:t>* </a:t>
          </a:r>
          <a:r>
            <a:rPr lang="es-ES" sz="1500" kern="1200"/>
            <a:t>El aviso por email </a:t>
          </a:r>
          <a:r>
            <a:rPr lang="es-ES" sz="1500" kern="1200">
              <a:latin typeface="Tw Cen MT" panose="020B0602020104020603"/>
            </a:rPr>
            <a:t>con</a:t>
          </a:r>
          <a:r>
            <a:rPr lang="es-ES" sz="1500" kern="1200"/>
            <a:t> link para que los asistentes puedan acceder a la página del evento</a:t>
          </a:r>
          <a:endParaRPr lang="en-US" sz="1500" kern="1200"/>
        </a:p>
      </dsp:txBody>
      <dsp:txXfrm>
        <a:off x="5626179" y="432"/>
        <a:ext cx="4279820" cy="1011670"/>
      </dsp:txXfrm>
    </dsp:sp>
    <dsp:sp modelId="{061DC1FE-9904-4353-A031-8BFEA7743198}">
      <dsp:nvSpPr>
        <dsp:cNvPr id="0" name=""/>
        <dsp:cNvSpPr/>
      </dsp:nvSpPr>
      <dsp:spPr>
        <a:xfrm>
          <a:off x="0" y="1265020"/>
          <a:ext cx="9906000" cy="1011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60151-6632-4F01-99D1-F4AC262E5AA5}">
      <dsp:nvSpPr>
        <dsp:cNvPr id="0" name=""/>
        <dsp:cNvSpPr/>
      </dsp:nvSpPr>
      <dsp:spPr>
        <a:xfrm>
          <a:off x="306030" y="1492646"/>
          <a:ext cx="556418" cy="5564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CC3451-36F6-40E8-9325-860E763B10C4}">
      <dsp:nvSpPr>
        <dsp:cNvPr id="0" name=""/>
        <dsp:cNvSpPr/>
      </dsp:nvSpPr>
      <dsp:spPr>
        <a:xfrm>
          <a:off x="1168479" y="1265020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>
              <a:latin typeface="Tw Cen MT" panose="020B0602020104020603"/>
            </a:rPr>
            <a:t>Desafíos en la integración de los microservicios, ya que es la primera vez y se presentan complicaciones con Okteto</a:t>
          </a:r>
          <a:endParaRPr lang="es-ES" sz="2500" kern="1200"/>
        </a:p>
      </dsp:txBody>
      <dsp:txXfrm>
        <a:off x="1168479" y="1265020"/>
        <a:ext cx="8737520" cy="1011670"/>
      </dsp:txXfrm>
    </dsp:sp>
    <dsp:sp modelId="{0E1E44CF-E5D9-4ECA-8B6F-068296B626C0}">
      <dsp:nvSpPr>
        <dsp:cNvPr id="0" name=""/>
        <dsp:cNvSpPr/>
      </dsp:nvSpPr>
      <dsp:spPr>
        <a:xfrm>
          <a:off x="0" y="2529608"/>
          <a:ext cx="9906000" cy="1011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707472-15AB-478F-B80D-B1525F5F116D}">
      <dsp:nvSpPr>
        <dsp:cNvPr id="0" name=""/>
        <dsp:cNvSpPr/>
      </dsp:nvSpPr>
      <dsp:spPr>
        <a:xfrm>
          <a:off x="306030" y="2757234"/>
          <a:ext cx="556418" cy="5564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281BDD-92A1-4ACB-A532-B4F82F6D8459}">
      <dsp:nvSpPr>
        <dsp:cNvPr id="0" name=""/>
        <dsp:cNvSpPr/>
      </dsp:nvSpPr>
      <dsp:spPr>
        <a:xfrm>
          <a:off x="1168479" y="2529608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Ventajas como escalable (tener más MS y funcionar de la misma manera)</a:t>
          </a:r>
          <a:endParaRPr lang="en-US" sz="2500" kern="1200"/>
        </a:p>
      </dsp:txBody>
      <dsp:txXfrm>
        <a:off x="1168479" y="2529608"/>
        <a:ext cx="8737520" cy="10116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CF835-CF96-4759-BB21-6E24AEB270AB}" type="datetimeFigureOut">
              <a:rPr lang="es-ES" smtClean="0"/>
              <a:t>24/01/2024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F129E-CFC7-46AB-8BFF-DF3AFB77DCA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7381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9075CB0-3730-4188-A6D4-71953D773B39}" type="datetime1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13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3E1BC-3C0A-41BA-850C-E8BD487FF996}" type="datetime1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11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70581-763A-4375-9501-0C34DA17902F}" type="datetime1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71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EF96A-F372-44DE-AC28-F0BC74182B1F}" type="datetime1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8334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B62B9-1B84-4101-B260-1782AE133346}" type="datetime1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39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E91BC-7CD0-4945-BE29-AEFBBCBE9DED}" type="datetime1">
              <a:rPr lang="en-US" smtClean="0"/>
              <a:t>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25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BCBE-8635-4F85-AEE2-45A79BFEC726}" type="datetime1">
              <a:rPr lang="en-US" smtClean="0"/>
              <a:t>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53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347B2-CFED-4C6C-9C34-72BDF383FAE4}" type="datetime1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52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73F5E-825D-4365-AD8C-8D65D055F059}" type="datetime1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10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B02E-C39B-40A2-9DC6-B7AE2B4A0692}" type="datetime1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82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F2039-BDFD-40EB-B5D4-DA3FB6E70BD3}" type="datetime1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80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54F8-CBAF-4B51-A108-719A99CA533E}" type="datetime1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33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6B96-0DC7-46D2-8F47-14BDA98C8EB8}" type="datetime1">
              <a:rPr lang="en-US" smtClean="0"/>
              <a:t>1/24/2024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0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4DF1-4AA4-48B6-8BA8-C8BA05468345}" type="datetime1">
              <a:rPr lang="en-US" smtClean="0"/>
              <a:t>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80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CB4F5-2693-4E5B-80EB-E6C4426DB6D2}" type="datetime1">
              <a:rPr lang="en-US" smtClean="0"/>
              <a:t>1/24/2024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80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D935A-74F5-4AA8-911B-50F9E689FB20}" type="datetime1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76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39226-C70B-42F0-9915-91EA479179D8}" type="datetime1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47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5C981-6E89-4A80-9E3C-0904BC309385}" type="datetime1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EventHub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35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6.jpe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58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8" name="Rectangle 59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4" name="Picture 3" descr="Forma, Patrón de fondo, Flecha&#10;&#10;Descripción generada automáticamente">
            <a:extLst>
              <a:ext uri="{FF2B5EF4-FFF2-40B4-BE49-F238E27FC236}">
                <a16:creationId xmlns:a16="http://schemas.microsoft.com/office/drawing/2014/main" id="{F96EB68A-4DCD-E341-DABB-914128BF97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2212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120" name="Group 62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21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2" name="Group 64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23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24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25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26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27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28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29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0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1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3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4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5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6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7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8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9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40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41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42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</p:grp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s-ES" sz="6600"/>
              <a:t>EVENTHUB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s-ES" sz="3200"/>
              <a:t>Gestión de eventos</a:t>
            </a: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7972BA-5ACA-2E48-D458-11E6393D1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">
            <a:extLst>
              <a:ext uri="{FF2B5EF4-FFF2-40B4-BE49-F238E27FC236}">
                <a16:creationId xmlns:a16="http://schemas.microsoft.com/office/drawing/2014/main" id="{143F6AC8-BB21-C0F7-79C6-29CE5BC2B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1546C254-8A40-3C6D-BA91-91880BD57D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8B4039E-E435-F2E4-58DA-A2E00DF8E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769D278-71AF-4329-DA52-73FED9A7D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A789E015-ACFF-260C-46DC-F6A2D3154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358CA6C-13BC-C6BE-9769-76A1916503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EE9BDFD-A8CB-9720-7CEA-17F19AD1F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C2DD0170-2FC9-870E-9D4F-536AD2FD6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4E23E27-F1D7-6BFD-A8BF-ECBF081F7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0CB3AB6-5564-4C19-1F79-6EEBF3432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6585B249-27BE-5D08-8E2E-1A43F6CED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39E7717E-1B6F-3E8C-0320-29DAB08A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77E5C0D-1605-2343-E9EF-DA1EA3B50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B961548-4E03-DD25-5493-A4CC1C991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C86B29B0-9226-A733-40A9-DD1484206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4F2D7B9E-F26A-007F-1343-9EDB821AD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7ACC018-7C90-14C8-E539-20AB636B2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14F4866E-063F-872B-6231-E3672D182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13BD4A5-F730-E9D9-82FF-D77CE5E2F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DFBD279E-7B59-B0FA-A315-3B7A54B2B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95183AE-A4DA-8819-4C66-8FC6AE549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9C21D03-3FFF-B99C-FE06-80380A0A9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BED563E2-C6AF-03DF-8FC8-3E9A65E619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761A297F-9A25-57A8-B4A4-E5ADA3B4D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F71782B1-0E88-A233-F9A1-B742476E8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F697546-3247-B7A3-701E-9DFC5D795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7162E930-84DB-D14C-86C9-3D61FD064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48559F67-ACAE-9851-4E27-734DAD90F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88AD0C2A-F290-D2E1-4503-261E0E340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0">
            <a:extLst>
              <a:ext uri="{FF2B5EF4-FFF2-40B4-BE49-F238E27FC236}">
                <a16:creationId xmlns:a16="http://schemas.microsoft.com/office/drawing/2014/main" id="{F862773D-ABCC-3D5F-9564-54215922E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B3474428-D5C4-B642-F95B-B43AA98B4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B72F065F-8DB7-CFB4-D12E-452670165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039A623-CD3B-12BC-DCA3-16D617A37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065A4F44-0FFC-24D7-D911-AD4AF27F7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AE84C81D-DBDF-0FB0-A156-C954C7F9F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A8284E32-F7EA-FC9A-6C73-10F2B6F42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0B513337-A1EF-E4F0-3439-684D38EAF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FEB380FB-C4E3-BED4-B613-85CC13C86B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1A7DCB8C-BBBA-933A-54D8-C067ED22E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F295F234-0D49-3164-DEB5-9D3F47592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56912B9C-0DCD-4060-038A-7D64B3CF0FF3}"/>
              </a:ext>
            </a:extLst>
          </p:cNvPr>
          <p:cNvGrpSpPr/>
          <p:nvPr/>
        </p:nvGrpSpPr>
        <p:grpSpPr>
          <a:xfrm>
            <a:off x="1198298" y="2278543"/>
            <a:ext cx="3929559" cy="3302814"/>
            <a:chOff x="3842207" y="2290088"/>
            <a:chExt cx="3929559" cy="3302814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294982AB-6FDB-E849-1112-56079D987344}"/>
                </a:ext>
              </a:extLst>
            </p:cNvPr>
            <p:cNvSpPr/>
            <p:nvPr/>
          </p:nvSpPr>
          <p:spPr>
            <a:xfrm>
              <a:off x="3842207" y="4614556"/>
              <a:ext cx="3929559" cy="978346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3200" b="1"/>
                <a:t>COMMUNICATION</a:t>
              </a:r>
              <a:endParaRPr lang="es-ES"/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2103FB92-488B-DD64-6DD3-7090E212AEB6}"/>
                </a:ext>
              </a:extLst>
            </p:cNvPr>
            <p:cNvSpPr/>
            <p:nvPr/>
          </p:nvSpPr>
          <p:spPr>
            <a:xfrm>
              <a:off x="3954108" y="2290088"/>
              <a:ext cx="3707266" cy="98972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3200" b="1"/>
                <a:t>USERS</a:t>
              </a:r>
            </a:p>
          </p:txBody>
        </p:sp>
        <p:sp>
          <p:nvSpPr>
            <p:cNvPr id="3" name="Flecha: a la derecha 2">
              <a:extLst>
                <a:ext uri="{FF2B5EF4-FFF2-40B4-BE49-F238E27FC236}">
                  <a16:creationId xmlns:a16="http://schemas.microsoft.com/office/drawing/2014/main" id="{9BF0BB77-210A-8AAF-4070-3C8305278CF0}"/>
                </a:ext>
              </a:extLst>
            </p:cNvPr>
            <p:cNvSpPr/>
            <p:nvPr/>
          </p:nvSpPr>
          <p:spPr>
            <a:xfrm rot="5400000">
              <a:off x="4933006" y="3796650"/>
              <a:ext cx="1199460" cy="288783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FFFF00"/>
                </a:solidFill>
              </a:endParaRPr>
            </a:p>
          </p:txBody>
        </p:sp>
        <p:sp>
          <p:nvSpPr>
            <p:cNvPr id="5" name="Flecha: a la derecha 4">
              <a:extLst>
                <a:ext uri="{FF2B5EF4-FFF2-40B4-BE49-F238E27FC236}">
                  <a16:creationId xmlns:a16="http://schemas.microsoft.com/office/drawing/2014/main" id="{F5858F1F-20BC-7224-8F2B-6E250F668759}"/>
                </a:ext>
              </a:extLst>
            </p:cNvPr>
            <p:cNvSpPr/>
            <p:nvPr/>
          </p:nvSpPr>
          <p:spPr>
            <a:xfrm rot="16200000">
              <a:off x="5620617" y="3803361"/>
              <a:ext cx="1199460" cy="254148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FFFF00"/>
                </a:solidFill>
              </a:endParaRPr>
            </a:p>
          </p:txBody>
        </p:sp>
      </p:grp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DFE7C95-AD50-EB2B-8331-493397889BAA}"/>
              </a:ext>
            </a:extLst>
          </p:cNvPr>
          <p:cNvSpPr txBox="1"/>
          <p:nvPr/>
        </p:nvSpPr>
        <p:spPr>
          <a:xfrm>
            <a:off x="2600037" y="602673"/>
            <a:ext cx="69919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cap="all" err="1"/>
              <a:t>Microservicios</a:t>
            </a:r>
            <a:r>
              <a:rPr lang="en-US" sz="3600" b="1" cap="all"/>
              <a:t> </a:t>
            </a:r>
            <a:r>
              <a:rPr lang="en-US" sz="3600" b="1" cap="all" err="1"/>
              <a:t>consumidos</a:t>
            </a:r>
            <a:endParaRPr lang="en-US" sz="3600" b="1" cap="all"/>
          </a:p>
        </p:txBody>
      </p:sp>
      <p:sp>
        <p:nvSpPr>
          <p:cNvPr id="56" name="Flecha: a la derecha 55">
            <a:extLst>
              <a:ext uri="{FF2B5EF4-FFF2-40B4-BE49-F238E27FC236}">
                <a16:creationId xmlns:a16="http://schemas.microsoft.com/office/drawing/2014/main" id="{0DCE8B82-8327-BB42-C162-F43D9A720570}"/>
              </a:ext>
            </a:extLst>
          </p:cNvPr>
          <p:cNvSpPr/>
          <p:nvPr/>
        </p:nvSpPr>
        <p:spPr>
          <a:xfrm>
            <a:off x="5132151" y="3672273"/>
            <a:ext cx="1810941" cy="47051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00"/>
              </a:solidFill>
            </a:endParaRP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93674F95-1429-4293-C498-C7132D601103}"/>
              </a:ext>
            </a:extLst>
          </p:cNvPr>
          <p:cNvSpPr/>
          <p:nvPr/>
        </p:nvSpPr>
        <p:spPr>
          <a:xfrm>
            <a:off x="7123977" y="3416839"/>
            <a:ext cx="3707266" cy="98972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POST, PUT, DELETE</a:t>
            </a:r>
            <a:endParaRPr lang="es-ES"/>
          </a:p>
        </p:txBody>
      </p:sp>
      <p:sp>
        <p:nvSpPr>
          <p:cNvPr id="4" name="Marcador de número de diapositiva 52">
            <a:extLst>
              <a:ext uri="{FF2B5EF4-FFF2-40B4-BE49-F238E27FC236}">
                <a16:creationId xmlns:a16="http://schemas.microsoft.com/office/drawing/2014/main" id="{F959D048-A9E4-AAA0-8BAA-7F57D456AEF9}"/>
              </a:ext>
            </a:extLst>
          </p:cNvPr>
          <p:cNvSpPr txBox="1">
            <a:spLocks/>
          </p:cNvSpPr>
          <p:nvPr/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E633F-9882-4A5C-83A2-1109D0C73261}" type="slidenum">
              <a:rPr lang="en-US" sz="4000" smtClean="0"/>
              <a:pPr/>
              <a:t>10</a:t>
            </a:fld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876537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F919DC-A98A-E39D-C43C-45B9160DD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">
            <a:extLst>
              <a:ext uri="{FF2B5EF4-FFF2-40B4-BE49-F238E27FC236}">
                <a16:creationId xmlns:a16="http://schemas.microsoft.com/office/drawing/2014/main" id="{9BA35694-F507-BBCA-E183-E2491FD91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E4A5E9E3-340C-B76A-1907-4775C167B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B3A0CA1-1E9D-6E4F-D389-B4467387C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69E39DB-CF31-0C49-8101-287EAB1E7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57978403-2966-CA38-7902-8BBB43194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B808CE6-3382-ED37-2788-1EC085E89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7B93A2DC-9D9A-D538-4C27-92DDC4C9F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D038064-33B3-7C7A-2A42-831AA434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95890634-6B6F-3953-0A09-BC56F943B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AA4200A-90C9-FAA5-AB42-370E7D84E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6987B95A-568F-AF46-8461-E82FC19D53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87E809A1-364F-C6F3-3A18-0F9511BF5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19BF324-429A-F4F8-AB0D-7391378F8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CED74E2-26B7-20CC-6D4A-1AC943544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D47EFE9-2E27-EC20-DC86-FD2C2B71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8969483E-0EFA-7D89-B587-D2195F262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0A5C950E-95C4-21BE-818E-088DD5FD6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5FCA4B5F-71C9-FB79-D46B-FA30B4794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8B859DD-BEAB-7A32-483D-2B1C74AD9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D000D68-751C-F1C2-9737-4DCDD8C68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C7783014-4C1C-81EB-DCAD-747ACA0FF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656FBCF7-A724-69AB-C3F2-ABB568999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EC7B0E87-6214-12B7-BE7B-084ABC006C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26FAF03D-CF31-21D1-E867-5911F13F6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24AE7B7A-B917-1C19-92FF-324126D37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66968A7-0386-1987-7F98-656A8ED35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C56764D6-E389-EF48-7C3C-F18FD7773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BD7853F6-7235-E326-5298-CCF354F14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3929FDA3-9209-A25F-972B-F5EC83022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0">
            <a:extLst>
              <a:ext uri="{FF2B5EF4-FFF2-40B4-BE49-F238E27FC236}">
                <a16:creationId xmlns:a16="http://schemas.microsoft.com/office/drawing/2014/main" id="{ABF55E01-C4E0-5103-87B5-9F4E94C7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BFAC675B-2F6A-C70E-E3A1-4F5F3A41C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F7DAF142-589D-F647-0C1F-961DBB8B8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8B322F8-9916-993C-CC8E-2E1A79085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7EC5C4D1-2EC8-0D35-5896-86C0CDF9F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D7448712-8EC7-C8F9-52D0-671E76AA7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3950FAF-2DD4-92BE-BEE5-B2D1EC897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9D8F2C13-0E56-8502-B2C2-F5D452A0C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B635B021-AAD8-A7BC-28D9-DC8E62AF0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9B57E288-D33B-4207-3B8D-2370CAFCC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18204C6-51AF-0FFE-4197-3D0AA508C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D69AF87-97BE-E9DB-8FB8-98436FFD64AD}"/>
              </a:ext>
            </a:extLst>
          </p:cNvPr>
          <p:cNvSpPr txBox="1"/>
          <p:nvPr/>
        </p:nvSpPr>
        <p:spPr>
          <a:xfrm>
            <a:off x="2600037" y="602673"/>
            <a:ext cx="69919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cap="all" err="1"/>
              <a:t>Autenticación</a:t>
            </a:r>
            <a:r>
              <a:rPr lang="en-US" sz="3600" b="1" cap="all"/>
              <a:t> </a:t>
            </a:r>
            <a:r>
              <a:rPr lang="en-US" sz="3600" b="1" cap="all" err="1"/>
              <a:t>conjunta</a:t>
            </a:r>
            <a:endParaRPr lang="es-ES" err="1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1C89D0E-80F1-C228-BD25-244CB6DC60D6}"/>
              </a:ext>
            </a:extLst>
          </p:cNvPr>
          <p:cNvSpPr/>
          <p:nvPr/>
        </p:nvSpPr>
        <p:spPr>
          <a:xfrm>
            <a:off x="950151" y="3132906"/>
            <a:ext cx="3707266" cy="98972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 err="1"/>
              <a:t>AuthContext</a:t>
            </a:r>
            <a:endParaRPr lang="es-ES" err="1"/>
          </a:p>
        </p:txBody>
      </p:sp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5E0CA1AD-3750-B634-60C7-0780511FED18}"/>
              </a:ext>
            </a:extLst>
          </p:cNvPr>
          <p:cNvSpPr/>
          <p:nvPr/>
        </p:nvSpPr>
        <p:spPr>
          <a:xfrm>
            <a:off x="6462892" y="3132906"/>
            <a:ext cx="3707266" cy="98972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Recarga de página</a:t>
            </a:r>
          </a:p>
        </p:txBody>
      </p:sp>
      <p:pic>
        <p:nvPicPr>
          <p:cNvPr id="58" name="Imagen 57" descr="calavera 1193478 PNG">
            <a:extLst>
              <a:ext uri="{FF2B5EF4-FFF2-40B4-BE49-F238E27FC236}">
                <a16:creationId xmlns:a16="http://schemas.microsoft.com/office/drawing/2014/main" id="{F802C8FD-8D6A-6532-178C-35BA838BA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177" y="2645623"/>
            <a:ext cx="767645" cy="983495"/>
          </a:xfrm>
          <a:prstGeom prst="rect">
            <a:avLst/>
          </a:prstGeom>
        </p:spPr>
      </p:pic>
      <p:sp>
        <p:nvSpPr>
          <p:cNvPr id="60" name="Flecha: a la derecha 59">
            <a:extLst>
              <a:ext uri="{FF2B5EF4-FFF2-40B4-BE49-F238E27FC236}">
                <a16:creationId xmlns:a16="http://schemas.microsoft.com/office/drawing/2014/main" id="{614D64B8-28B9-B786-64BB-3EF74D68A5B2}"/>
              </a:ext>
            </a:extLst>
          </p:cNvPr>
          <p:cNvSpPr/>
          <p:nvPr/>
        </p:nvSpPr>
        <p:spPr>
          <a:xfrm>
            <a:off x="4990321" y="3502324"/>
            <a:ext cx="1199460" cy="25414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00"/>
              </a:solidFill>
            </a:endParaRPr>
          </a:p>
        </p:txBody>
      </p:sp>
      <p:sp>
        <p:nvSpPr>
          <p:cNvPr id="3" name="Marcador de número de diapositiva 52">
            <a:extLst>
              <a:ext uri="{FF2B5EF4-FFF2-40B4-BE49-F238E27FC236}">
                <a16:creationId xmlns:a16="http://schemas.microsoft.com/office/drawing/2014/main" id="{16F22850-8CF5-14B1-B1D0-4F75D7AB0253}"/>
              </a:ext>
            </a:extLst>
          </p:cNvPr>
          <p:cNvSpPr txBox="1">
            <a:spLocks/>
          </p:cNvSpPr>
          <p:nvPr/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E633F-9882-4A5C-83A2-1109D0C73261}" type="slidenum">
              <a:rPr lang="en-US" sz="4000" smtClean="0"/>
              <a:pPr/>
              <a:t>11</a:t>
            </a:fld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251992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5D9854-ADB7-9C55-2B89-AAFBB9437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">
            <a:extLst>
              <a:ext uri="{FF2B5EF4-FFF2-40B4-BE49-F238E27FC236}">
                <a16:creationId xmlns:a16="http://schemas.microsoft.com/office/drawing/2014/main" id="{BEB94B8D-5355-D3ED-B0AA-3E86C326E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0181B5E5-29CC-8943-E36F-54B6358F7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8DFE53C-C27F-53AD-73CC-CB5021D35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1C8C929-790C-75D6-78F1-48654E6C1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EB941202-D5EF-F4D2-4246-5A69416C4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CF56108-A627-049A-C7A5-85EB6F665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EBC66ED7-E9A7-16AB-9569-D61FF4134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E2DE99F-04BF-B666-2AE6-1AD3F070F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CB186D09-711E-FF1C-5377-76276FEB4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9128C0D-6A0B-B589-C9F0-5C9F0B306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A1871BE7-1553-6725-7250-28FAB9E1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E002237-7FCF-8BA5-25C0-40476D2B2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4F382CEE-5EF5-132D-3BEF-89CCE2B29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B0FB17D6-03D1-56AF-8E82-240CC1B65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685A749F-F63D-DF63-EDE0-6A270B523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88D240B1-FFED-A347-0AF4-36671B312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4EBCF3ED-BA8A-9A9D-5F5E-0CC162023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D41CED83-D5A5-D9C5-2878-5FB390C10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8479548D-46C3-919F-0BE2-9390D3838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D2F86290-CD7F-37A4-C8F2-C417E9D6C7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88E9C56-16C0-A8E7-F9CF-8A49C0AA1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CE0543EC-85E3-6B26-3160-B0E8F8D25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8C6111E1-0889-8BF7-7975-EF9FC1272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89F9C756-65B1-A010-346E-A6A083BA1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623ACEDE-DE9F-41AF-FEA1-A3C48C7A6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81C5284B-24AC-D8D7-F84A-83BBBBE87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4403EE0C-1D4B-57B6-FC77-04F8A24DB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A97088B4-35C6-269C-7BFC-3CF5D7F98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74A47E77-4A83-B954-72CD-CBAC89E20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0">
            <a:extLst>
              <a:ext uri="{FF2B5EF4-FFF2-40B4-BE49-F238E27FC236}">
                <a16:creationId xmlns:a16="http://schemas.microsoft.com/office/drawing/2014/main" id="{FEC853E5-E302-CC37-EFC7-DE5CC5C41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573EED8C-7CF9-5E4D-3010-C23372295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44EAB411-13FF-1194-9F1D-36267DE26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E3EDD6B0-4AD3-F6AE-227E-7663847C90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702E0ED0-E327-5937-953B-3240BBCD03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ADC3D5B-8256-209E-78E9-EA0E2AD9F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AF827582-FB95-AABA-9543-93C6EC9FD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F9B6A1EC-C12D-1FAF-61F8-0BC7FB576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B8C85B78-A2FE-7AB6-B8AD-285C1967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35AC877B-AED6-DA8E-5634-813133D20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D2CABC1E-913D-0C13-625B-42D130523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3" name="CuadroTexto 42">
            <a:extLst>
              <a:ext uri="{FF2B5EF4-FFF2-40B4-BE49-F238E27FC236}">
                <a16:creationId xmlns:a16="http://schemas.microsoft.com/office/drawing/2014/main" id="{B937E65C-9734-0037-E083-E954B3C6C395}"/>
              </a:ext>
            </a:extLst>
          </p:cNvPr>
          <p:cNvSpPr txBox="1"/>
          <p:nvPr/>
        </p:nvSpPr>
        <p:spPr>
          <a:xfrm>
            <a:off x="2600037" y="602673"/>
            <a:ext cx="69919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cap="all" err="1"/>
              <a:t>Autenticación</a:t>
            </a:r>
            <a:r>
              <a:rPr lang="en-US" sz="3600" b="1" cap="all"/>
              <a:t> </a:t>
            </a:r>
            <a:r>
              <a:rPr lang="en-US" sz="3600" b="1" cap="all" err="1"/>
              <a:t>conjunta</a:t>
            </a:r>
            <a:endParaRPr lang="es-ES" err="1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A566C79-C034-747D-BB1A-1C97809E0574}"/>
              </a:ext>
            </a:extLst>
          </p:cNvPr>
          <p:cNvSpPr/>
          <p:nvPr/>
        </p:nvSpPr>
        <p:spPr>
          <a:xfrm>
            <a:off x="827855" y="3226980"/>
            <a:ext cx="3707266" cy="98972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 err="1"/>
              <a:t>AuthContext</a:t>
            </a:r>
            <a:endParaRPr lang="es-ES" err="1"/>
          </a:p>
        </p:txBody>
      </p:sp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93F0F0E2-FE75-C9B7-1638-13360C978857}"/>
              </a:ext>
            </a:extLst>
          </p:cNvPr>
          <p:cNvSpPr/>
          <p:nvPr/>
        </p:nvSpPr>
        <p:spPr>
          <a:xfrm>
            <a:off x="6462892" y="1891128"/>
            <a:ext cx="3707266" cy="98972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Estado </a:t>
            </a:r>
            <a:r>
              <a:rPr lang="es-ES" sz="3200" b="1" err="1"/>
              <a:t>Redux</a:t>
            </a:r>
          </a:p>
        </p:txBody>
      </p:sp>
      <p:sp>
        <p:nvSpPr>
          <p:cNvPr id="60" name="Flecha: a la derecha 59">
            <a:extLst>
              <a:ext uri="{FF2B5EF4-FFF2-40B4-BE49-F238E27FC236}">
                <a16:creationId xmlns:a16="http://schemas.microsoft.com/office/drawing/2014/main" id="{51B6C211-09D5-9D00-94D6-870C84593669}"/>
              </a:ext>
            </a:extLst>
          </p:cNvPr>
          <p:cNvSpPr/>
          <p:nvPr/>
        </p:nvSpPr>
        <p:spPr>
          <a:xfrm rot="-1260000">
            <a:off x="4703680" y="2831327"/>
            <a:ext cx="1632199" cy="31059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00"/>
              </a:solidFill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D09B2EA-7FA5-632D-839C-198AE1944788}"/>
              </a:ext>
            </a:extLst>
          </p:cNvPr>
          <p:cNvSpPr/>
          <p:nvPr/>
        </p:nvSpPr>
        <p:spPr>
          <a:xfrm>
            <a:off x="6462892" y="4177127"/>
            <a:ext cx="3707266" cy="98972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Local Storage</a:t>
            </a:r>
            <a:endParaRPr lang="es-ES"/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A5948A55-DCA3-3EC8-E8CD-9FAACF23E3F2}"/>
              </a:ext>
            </a:extLst>
          </p:cNvPr>
          <p:cNvSpPr/>
          <p:nvPr/>
        </p:nvSpPr>
        <p:spPr>
          <a:xfrm rot="1260000">
            <a:off x="4703680" y="4204808"/>
            <a:ext cx="1632199" cy="31059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00"/>
              </a:solidFill>
            </a:endParaRPr>
          </a:p>
        </p:txBody>
      </p:sp>
      <p:sp>
        <p:nvSpPr>
          <p:cNvPr id="8" name="Marcador de número de diapositiva 52">
            <a:extLst>
              <a:ext uri="{FF2B5EF4-FFF2-40B4-BE49-F238E27FC236}">
                <a16:creationId xmlns:a16="http://schemas.microsoft.com/office/drawing/2014/main" id="{1D45C3CE-A666-7900-6533-4A426ED84158}"/>
              </a:ext>
            </a:extLst>
          </p:cNvPr>
          <p:cNvSpPr txBox="1">
            <a:spLocks/>
          </p:cNvSpPr>
          <p:nvPr/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E633F-9882-4A5C-83A2-1109D0C73261}" type="slidenum">
              <a:rPr lang="en-US" sz="4000" smtClean="0"/>
              <a:pPr/>
              <a:t>12</a:t>
            </a:fld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040733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F7123F-96BB-DFCF-85ED-DCE0F3F13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">
            <a:extLst>
              <a:ext uri="{FF2B5EF4-FFF2-40B4-BE49-F238E27FC236}">
                <a16:creationId xmlns:a16="http://schemas.microsoft.com/office/drawing/2014/main" id="{F092955A-7969-8AC1-75A1-293AFB771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1C0E9550-F58B-8DC1-D139-414CA47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FF6A93E-86AF-CBED-9DF8-4990CADAC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A2665C5-0A01-768D-3C08-CA80448A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D643A4A-9392-45F9-4565-A6CC988C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F8FA327-3873-17AF-780C-3AD7B47414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7B4C3614-D28F-5C0D-FA63-847D3B4C2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F4CDFCE-FD10-6B2B-902C-0C7DB3B93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EB61E81-CE56-FFEB-8601-38956C2CB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F0D088F-AC86-ACA2-2D4E-EC30235757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01961A8-A137-4AB4-AF5C-B54AC9EBC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5E0F0D8-56C3-FF3D-E360-A2A8228B1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7FD1CBC1-B103-4220-6E6C-176665A15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DFDFE74B-D41B-B067-80A2-9D3725E26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FEBB262-96D7-749A-63BD-52399E7DA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C51F42-9E29-C7B4-2E29-14897F03B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6AD99F7-DEE6-2AA7-536C-033DA626D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43AA8B3D-C570-C0BB-0C25-03EDEBA98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588D0C81-A09D-2294-9305-E0E20EFBA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C0C00EC1-25EA-A3E2-9576-BF2C2DAB3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58C5EBC-F46F-579C-B462-0221F4FBE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E12C23CA-792C-A012-130B-436984D25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7599209E-F37A-53BF-A341-6CDCEF00B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2FCB45BA-0796-A082-18D2-D40E276CA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D42D90BA-3026-70E4-2F88-36083FC0B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F3615905-9BFF-67E4-B789-12A193B05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198C4A6F-1E97-4998-25D0-163A6CBD0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E97C89EB-F6B4-DAFF-606F-694A507DC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9" name="Group 40">
            <a:extLst>
              <a:ext uri="{FF2B5EF4-FFF2-40B4-BE49-F238E27FC236}">
                <a16:creationId xmlns:a16="http://schemas.microsoft.com/office/drawing/2014/main" id="{A13F9B70-13DE-5871-CE9F-5C2AD8941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173204B4-817B-321C-C787-16B8C76AB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73F6F21B-4799-B835-CE1C-EE717A407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6CB58829-047C-1053-5397-69ED61A50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7BC06B74-F6CD-2E26-FAFB-D16E83BC7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75CD6335-2673-5CB7-D240-69FF1DAB9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CBBE3A5A-D156-0D9F-F5EC-19A35F536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9141ED21-EB3B-A179-F9A4-73571F91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5D98EEBD-3354-129B-3288-ACE26A449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C84ADCFA-C3C8-F26C-C74A-4370234BC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42E89418-F64D-A456-AD6B-800007BEE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A7511E1-1B6B-0DE9-3D07-F1756EFA964E}"/>
              </a:ext>
            </a:extLst>
          </p:cNvPr>
          <p:cNvSpPr txBox="1"/>
          <p:nvPr/>
        </p:nvSpPr>
        <p:spPr>
          <a:xfrm>
            <a:off x="3188855" y="591128"/>
            <a:ext cx="580659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cap="all"/>
              <a:t>CIRCUIT BREAKER</a:t>
            </a:r>
            <a:endParaRPr lang="es-ES"/>
          </a:p>
        </p:txBody>
      </p:sp>
      <p:pic>
        <p:nvPicPr>
          <p:cNvPr id="39" name="Imagen 38" descr="What is Circuit Breaker in Microservices? | by Dineshchandgr - A Top writer  in Technology | Javarevisited | Medium">
            <a:extLst>
              <a:ext uri="{FF2B5EF4-FFF2-40B4-BE49-F238E27FC236}">
                <a16:creationId xmlns:a16="http://schemas.microsoft.com/office/drawing/2014/main" id="{4728CF25-A509-C3E7-48F8-5374D1804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75" y="1974210"/>
            <a:ext cx="6483926" cy="3578786"/>
          </a:xfrm>
          <a:prstGeom prst="rect">
            <a:avLst/>
          </a:prstGeom>
        </p:spPr>
      </p:pic>
      <p:pic>
        <p:nvPicPr>
          <p:cNvPr id="41" name="Imagen 40" descr="Serverless function circuit breakers | Red Hat Developer">
            <a:extLst>
              <a:ext uri="{FF2B5EF4-FFF2-40B4-BE49-F238E27FC236}">
                <a16:creationId xmlns:a16="http://schemas.microsoft.com/office/drawing/2014/main" id="{47D2DBC1-067E-940F-0EE2-6C4BCF9BF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227" y="2565111"/>
            <a:ext cx="4428548" cy="2305050"/>
          </a:xfrm>
          <a:prstGeom prst="rect">
            <a:avLst/>
          </a:prstGeom>
        </p:spPr>
      </p:pic>
      <p:sp>
        <p:nvSpPr>
          <p:cNvPr id="3" name="Marcador de número de diapositiva 52">
            <a:extLst>
              <a:ext uri="{FF2B5EF4-FFF2-40B4-BE49-F238E27FC236}">
                <a16:creationId xmlns:a16="http://schemas.microsoft.com/office/drawing/2014/main" id="{43CA5DCD-8E70-A2FE-1FB3-D57039339CA9}"/>
              </a:ext>
            </a:extLst>
          </p:cNvPr>
          <p:cNvSpPr txBox="1">
            <a:spLocks/>
          </p:cNvSpPr>
          <p:nvPr/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E633F-9882-4A5C-83A2-1109D0C73261}" type="slidenum">
              <a:rPr lang="en-US" sz="4000" smtClean="0"/>
              <a:pPr/>
              <a:t>13</a:t>
            </a:fld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412535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6="http://schemas.microsoft.com/office/drawing/2014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53242D-9502-7999-638A-D4174BB66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MICRoservicio de eventos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38850E0-4A12-B402-FBFA-659D3AB7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8011" y="5413248"/>
            <a:ext cx="47190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EventHub</a:t>
            </a:r>
          </a:p>
        </p:txBody>
      </p:sp>
    </p:spTree>
    <p:extLst>
      <p:ext uri="{BB962C8B-B14F-4D97-AF65-F5344CB8AC3E}">
        <p14:creationId xmlns:p14="http://schemas.microsoft.com/office/powerpoint/2010/main" val="174035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174E31E4-530B-4247-962C-F46F5F66D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6FA2727-C33B-44D1-885B-76DC0424E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A64FD4C-29BA-46E7-AE31-AB38BB694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8" name="Rectangle 5">
                <a:extLst>
                  <a:ext uri="{FF2B5EF4-FFF2-40B4-BE49-F238E27FC236}">
                    <a16:creationId xmlns:a16="http://schemas.microsoft.com/office/drawing/2014/main" id="{A28E5FB6-5905-4F5D-A6CE-E6222C405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F838FE17-378C-4BCE-80C0-FDD1CB074E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12A1474E-6A37-4F4D-A638-DD0EC0A5B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49EA8CC2-4D0F-4C86-9CA9-FC3792FED1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69548BD5-92E6-42BD-9719-16AA005C5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93005965-F240-4349-A563-515973BF0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277A546F-05BB-4274-A6A6-9DACC27AB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7BE7FF91-E18E-41AA-A952-07CB0C02C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3F6A31AA-E4FB-4DD0-9AB1-BDD994CFA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F99B8398-08D8-4C1E-8D7F-BAFB4D393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CD3984BB-CCC2-49D9-A80B-9507BE5A9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78FF7C07-82F5-4A64-9D71-29CBE1B79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7F1773CA-6AE7-4723-B072-CEC5F3829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D5EC23E0-B877-4A62-B084-5407401FB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2" name="Freeform 19">
                <a:extLst>
                  <a:ext uri="{FF2B5EF4-FFF2-40B4-BE49-F238E27FC236}">
                    <a16:creationId xmlns:a16="http://schemas.microsoft.com/office/drawing/2014/main" id="{633C4B0E-E7C6-4A1A-9D3A-80C8E3C59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3" name="Freeform 20">
                <a:extLst>
                  <a:ext uri="{FF2B5EF4-FFF2-40B4-BE49-F238E27FC236}">
                    <a16:creationId xmlns:a16="http://schemas.microsoft.com/office/drawing/2014/main" id="{AB21372F-73AC-4C69-81F0-0D44D36F6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4" name="Rectangle 21">
                <a:extLst>
                  <a:ext uri="{FF2B5EF4-FFF2-40B4-BE49-F238E27FC236}">
                    <a16:creationId xmlns:a16="http://schemas.microsoft.com/office/drawing/2014/main" id="{B5619D97-D7A8-4DFF-8AB1-F4B393C1B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55E03CED-9618-41BB-898B-2FECEFD7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6" name="Freeform 23">
                <a:extLst>
                  <a:ext uri="{FF2B5EF4-FFF2-40B4-BE49-F238E27FC236}">
                    <a16:creationId xmlns:a16="http://schemas.microsoft.com/office/drawing/2014/main" id="{78F0A5C5-589E-4053-A41A-FA77210C3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AC2718F8-15C5-4DAB-B194-AAEE8A20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23C6608B-EA21-4579-B33F-55E52AC28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4A2FEFA2-D838-4CE1-90BA-B6C2EEB5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1A39CA24-DF18-4FCC-8265-36FC72ED5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50A32DBD-9B22-49C3-A628-A98533FBF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A3C0B30D-BB1A-4B3D-A162-3EBE6267F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092B125A-1548-445E-8689-07BEEC8155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D6A7D7B9-9A7E-4FD2-A1B4-1C5CFAE54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B1B0C3F-D935-4306-B5B1-6AA635881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75BC67F5-D485-467A-BCCB-D062EB6DD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9" name="Freeform 33">
                <a:extLst>
                  <a:ext uri="{FF2B5EF4-FFF2-40B4-BE49-F238E27FC236}">
                    <a16:creationId xmlns:a16="http://schemas.microsoft.com/office/drawing/2014/main" id="{7FB0B620-AB12-4F0B-AD1C-A47A5FBC63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" name="Freeform 34">
                <a:extLst>
                  <a:ext uri="{FF2B5EF4-FFF2-40B4-BE49-F238E27FC236}">
                    <a16:creationId xmlns:a16="http://schemas.microsoft.com/office/drawing/2014/main" id="{6AEFA891-E591-4F7F-9DBA-FC78E9B8F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78921FFF-4B57-4E33-BE94-5A8BFC95E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0C4A1658-5AAE-4925-B106-BC0A17862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3" name="Freeform 37">
                <a:extLst>
                  <a:ext uri="{FF2B5EF4-FFF2-40B4-BE49-F238E27FC236}">
                    <a16:creationId xmlns:a16="http://schemas.microsoft.com/office/drawing/2014/main" id="{DE6DF3EB-099A-427A-A999-3BAF3BCA9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CC595EFE-4690-4B81-83B1-F863B951B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400FAC39-AEAC-4B54-9694-29D537C203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C61298B0-056E-4D83-B168-1C054A17A0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9F9E69A2-F9B0-40C2-BDC8-143835426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</p:grp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F4BC8A-6F58-54F3-4D45-9CEF85405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err="1"/>
              <a:t>Atributos</a:t>
            </a:r>
            <a:r>
              <a:rPr lang="en-US"/>
              <a:t> de un </a:t>
            </a:r>
            <a:r>
              <a:rPr lang="en-US" err="1"/>
              <a:t>evento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3A8C11D-89D5-8E64-0D20-DB44882D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6325404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EventHub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E4E656-6493-5361-D213-E1F8F1611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092570"/>
            <a:ext cx="771089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sz="4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9" name="CuadroTexto 6">
            <a:extLst>
              <a:ext uri="{FF2B5EF4-FFF2-40B4-BE49-F238E27FC236}">
                <a16:creationId xmlns:a16="http://schemas.microsoft.com/office/drawing/2014/main" id="{E0329EB2-33E3-EDFC-B8D6-DE445E6F18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3715941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3901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174E31E4-530B-4247-962C-F46F5F66D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6="http://schemas.microsoft.com/office/drawing/2014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6FA2727-C33B-44D1-885B-76DC0424E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A64FD4C-29BA-46E7-AE31-AB38BB694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8" name="Rectangle 5">
                <a:extLst>
                  <a:ext uri="{FF2B5EF4-FFF2-40B4-BE49-F238E27FC236}">
                    <a16:creationId xmlns:a16="http://schemas.microsoft.com/office/drawing/2014/main" id="{A28E5FB6-5905-4F5D-A6CE-E6222C405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F838FE17-378C-4BCE-80C0-FDD1CB074E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12A1474E-6A37-4F4D-A638-DD0EC0A5B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49EA8CC2-4D0F-4C86-9CA9-FC3792FED1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69548BD5-92E6-42BD-9719-16AA005C5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93005965-F240-4349-A563-515973BF0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277A546F-05BB-4274-A6A6-9DACC27AB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7BE7FF91-E18E-41AA-A952-07CB0C02C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3F6A31AA-E4FB-4DD0-9AB1-BDD994CFA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F99B8398-08D8-4C1E-8D7F-BAFB4D393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CD3984BB-CCC2-49D9-A80B-9507BE5A9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78FF7C07-82F5-4A64-9D71-29CBE1B79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7F1773CA-6AE7-4723-B072-CEC5F3829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D5EC23E0-B877-4A62-B084-5407401FB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2" name="Freeform 19">
                <a:extLst>
                  <a:ext uri="{FF2B5EF4-FFF2-40B4-BE49-F238E27FC236}">
                    <a16:creationId xmlns:a16="http://schemas.microsoft.com/office/drawing/2014/main" id="{633C4B0E-E7C6-4A1A-9D3A-80C8E3C59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3" name="Freeform 20">
                <a:extLst>
                  <a:ext uri="{FF2B5EF4-FFF2-40B4-BE49-F238E27FC236}">
                    <a16:creationId xmlns:a16="http://schemas.microsoft.com/office/drawing/2014/main" id="{AB21372F-73AC-4C69-81F0-0D44D36F6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4" name="Rectangle 21">
                <a:extLst>
                  <a:ext uri="{FF2B5EF4-FFF2-40B4-BE49-F238E27FC236}">
                    <a16:creationId xmlns:a16="http://schemas.microsoft.com/office/drawing/2014/main" id="{B5619D97-D7A8-4DFF-8AB1-F4B393C1B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55E03CED-9618-41BB-898B-2FECEFD7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6" name="Freeform 23">
                <a:extLst>
                  <a:ext uri="{FF2B5EF4-FFF2-40B4-BE49-F238E27FC236}">
                    <a16:creationId xmlns:a16="http://schemas.microsoft.com/office/drawing/2014/main" id="{78F0A5C5-589E-4053-A41A-FA77210C3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AC2718F8-15C5-4DAB-B194-AAEE8A20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23C6608B-EA21-4579-B33F-55E52AC28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4A2FEFA2-D838-4CE1-90BA-B6C2EEB5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1A39CA24-DF18-4FCC-8265-36FC72ED5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50A32DBD-9B22-49C3-A628-A98533FBF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A3C0B30D-BB1A-4B3D-A162-3EBE6267F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092B125A-1548-445E-8689-07BEEC8155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D6A7D7B9-9A7E-4FD2-A1B4-1C5CFAE54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B1B0C3F-D935-4306-B5B1-6AA635881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75BC67F5-D485-467A-BCCB-D062EB6DD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9" name="Freeform 33">
                <a:extLst>
                  <a:ext uri="{FF2B5EF4-FFF2-40B4-BE49-F238E27FC236}">
                    <a16:creationId xmlns:a16="http://schemas.microsoft.com/office/drawing/2014/main" id="{7FB0B620-AB12-4F0B-AD1C-A47A5FBC63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" name="Freeform 34">
                <a:extLst>
                  <a:ext uri="{FF2B5EF4-FFF2-40B4-BE49-F238E27FC236}">
                    <a16:creationId xmlns:a16="http://schemas.microsoft.com/office/drawing/2014/main" id="{6AEFA891-E591-4F7F-9DBA-FC78E9B8F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78921FFF-4B57-4E33-BE94-5A8BFC95E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0C4A1658-5AAE-4925-B106-BC0A17862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3" name="Freeform 37">
                <a:extLst>
                  <a:ext uri="{FF2B5EF4-FFF2-40B4-BE49-F238E27FC236}">
                    <a16:creationId xmlns:a16="http://schemas.microsoft.com/office/drawing/2014/main" id="{DE6DF3EB-099A-427A-A999-3BAF3BCA9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CC595EFE-4690-4B81-83B1-F863B951B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400FAC39-AEAC-4B54-9694-29D537C203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C61298B0-056E-4D83-B168-1C054A17A0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9F9E69A2-F9B0-40C2-BDC8-143835426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</p:grp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F4BC8A-6F58-54F3-4D45-9CEF85405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2" y="280605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ENDPOINTS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3A8C11D-89D5-8E64-0D20-DB44882D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6325404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EventHub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E4E656-6493-5361-D213-E1F8F1611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092570"/>
            <a:ext cx="771089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16</a:t>
            </a:fld>
            <a:endParaRPr lang="en-US" sz="4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3195D36-E524-AF5F-8E65-5F0C840B4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553" y="1759176"/>
            <a:ext cx="7265254" cy="467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34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A249C4-877F-53C4-35BB-21E740349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">
            <a:extLst>
              <a:ext uri="{FF2B5EF4-FFF2-40B4-BE49-F238E27FC236}">
                <a16:creationId xmlns:a16="http://schemas.microsoft.com/office/drawing/2014/main" id="{08A51C62-FA84-71D6-2244-850D6A820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88443D34-74F9-B52E-FAD2-54DB498A3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E4AFFC6-B599-FC9B-0157-7E6E5749C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01BC2AD-33BF-1997-9860-D4F72E9FA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6D358EAB-B76E-FC42-F064-2715FC2C1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6EC68713-499C-0E54-B179-C31C7B93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D723A4D-F31D-FCF4-B63B-C581E4C8D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8A9AD76-5799-0B5B-E781-E7B1EF733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C3388D19-6D66-654A-C763-9F9DDE559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001581D-AA40-52E5-3BC7-D68F24BBE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B5412603-4C45-823F-968C-50912204C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B63AFEC-6DAF-4A24-27EA-9890145A2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2D2D7F65-0F3A-53BF-879F-C1E1EB20B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1C438BA-77EC-54F7-7851-F30210CA9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9B19A20-9D58-2727-F400-8DDC4A1D0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E23E4DF-8CEF-18D3-49A7-E2252CA52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AEC55960-8987-09C8-2847-E88614DC9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340C585-AE11-2D7D-3740-56D2B6FA8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50446C2-925C-7067-BE61-FC467831E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5A56A1B-4A44-6B48-F1F3-2D55B1E39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CDF4849-C85B-9094-D366-4FCC384E6B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0AF6BF56-D38F-E7DC-9015-FF998D5FD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62E79846-CD4A-DEFD-36C0-82060339C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B8C502C0-35E7-19DA-206C-F031BDDF2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09FD339B-6545-2075-0F81-B71FBEDAC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0E19E807-F5A3-8F9C-4DE9-4A97C844B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48BED766-A30B-73D2-ABB8-5D38CD666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057ADD63-F550-9878-A45C-011B19534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313AD53F-B563-CA85-F1D2-4E5157746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0">
            <a:extLst>
              <a:ext uri="{FF2B5EF4-FFF2-40B4-BE49-F238E27FC236}">
                <a16:creationId xmlns:a16="http://schemas.microsoft.com/office/drawing/2014/main" id="{92CA75D1-D9CA-3870-6682-2CCBE48FB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C3A8E532-C0A8-5002-7FC8-50E6F360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D3325C76-CFA7-9946-AB44-C1B940206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50F4219B-9F64-7113-E43E-9262B66AC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C2157579-6FB0-F197-F2E7-8CB0FA113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FEA9BFC3-4757-9890-CE9A-AE2F14C4D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A5D6240A-1513-4BA8-24F8-20A6CB2CA6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DE9FAA44-B36D-1651-9B04-4EDBD6E97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B1F4575C-A630-F8A3-B3FC-4DEB22DE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B58BA920-A474-AC9E-C1DF-4C563CB2C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4C793F7F-AFD2-0B2F-425A-7AE29A65C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AF130EDD-855E-21DA-AEEC-A2514B675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z="4000" smtClean="0"/>
              <a:pPr/>
              <a:t>17</a:t>
            </a:fld>
            <a:endParaRPr lang="en-US" sz="400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433F6F48-C9C8-B3D1-4187-79F40C0DB2D1}"/>
              </a:ext>
            </a:extLst>
          </p:cNvPr>
          <p:cNvSpPr/>
          <p:nvPr/>
        </p:nvSpPr>
        <p:spPr>
          <a:xfrm>
            <a:off x="1876059" y="4501667"/>
            <a:ext cx="2751923" cy="97834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ASSISTANTS</a:t>
            </a:r>
            <a:endParaRPr lang="es-ES" b="1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F639A350-8E1A-C99B-9187-367DEE4B2D61}"/>
              </a:ext>
            </a:extLst>
          </p:cNvPr>
          <p:cNvSpPr/>
          <p:nvPr/>
        </p:nvSpPr>
        <p:spPr>
          <a:xfrm>
            <a:off x="4242745" y="927724"/>
            <a:ext cx="3707266" cy="98972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EVENTS</a:t>
            </a:r>
            <a:endParaRPr lang="es-ES" b="1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25C12B6F-AC73-9CCC-C439-29239372FDFE}"/>
              </a:ext>
            </a:extLst>
          </p:cNvPr>
          <p:cNvSpPr/>
          <p:nvPr/>
        </p:nvSpPr>
        <p:spPr>
          <a:xfrm>
            <a:off x="7875847" y="4503352"/>
            <a:ext cx="2679051" cy="91579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USERS</a:t>
            </a:r>
            <a:endParaRPr lang="es-ES" b="1"/>
          </a:p>
        </p:txBody>
      </p:sp>
    </p:spTree>
    <p:extLst>
      <p:ext uri="{BB962C8B-B14F-4D97-AF65-F5344CB8AC3E}">
        <p14:creationId xmlns:p14="http://schemas.microsoft.com/office/powerpoint/2010/main" val="1552283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4DCF75-B31A-985A-F730-D08764B35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">
            <a:extLst>
              <a:ext uri="{FF2B5EF4-FFF2-40B4-BE49-F238E27FC236}">
                <a16:creationId xmlns:a16="http://schemas.microsoft.com/office/drawing/2014/main" id="{8A449FF9-C395-8F3D-CFBA-59F865C74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FD1B3D7-D8F7-C45E-BDA8-251044ACD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CFC693F-59F8-BDBE-06DD-917F4D0C4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F5F238A-9C5D-B781-DCEE-1E1D4C0D0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7AAAA185-8E32-AB4F-0D89-BA8DA7D3D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58740E7-0A1B-1B96-890D-D3BA0CFF8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39EAA20-BA32-9B48-25A7-B16CBE521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921B423-F616-7DCA-8587-E5B6DC2BB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4F60CE8B-FF78-6BBE-98C9-8A1C6DB88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C72BFC1-1221-45D3-D415-063AA204A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DD7AB126-BFEA-89F2-02BA-3E4CDFA65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826834B0-4501-6243-199D-9782AC31C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EC3B731D-2D9F-4231-C46C-773256730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BB311CAC-B873-5521-1158-D560BEE33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48E4395-5014-0345-ADD6-35BF77334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4A7D9B87-7C58-8F81-F77C-BE39BE97E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403D255-7849-32FF-BA60-8914FE960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F2A48F25-BB39-7ADD-AB7B-75A6D042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4C9622B-3089-7E7E-7D9B-EDA8D3039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FA0F04C-0DAB-9B6C-A66E-5CC5A3AC3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6DC6EF72-3E2A-AFC7-BEF2-0EDB08DF4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F4DB7A2-EF1E-9876-2DB0-389C561B4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A61B45A0-9B65-B9D5-704E-AC054730E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76A9C5C9-38B3-ECB5-C822-00EC561C4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059144A-7C3D-65F7-2C7C-06861FC7B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1DEA14E3-FFD0-F7E3-797A-E4A66B961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4A7C18F8-4191-76E8-06CB-66F509DAD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B2A3208A-C0CC-D860-2259-40C5CC354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A575301B-3903-049F-A701-6F93AAA5CA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0">
            <a:extLst>
              <a:ext uri="{FF2B5EF4-FFF2-40B4-BE49-F238E27FC236}">
                <a16:creationId xmlns:a16="http://schemas.microsoft.com/office/drawing/2014/main" id="{1E163474-2624-BDD6-3583-B48309DB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679483C1-0E6F-2B21-CC11-B23B9C20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2D34241E-0124-CDCF-AFA1-F5DB12200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044E55EE-740B-D542-258A-3E8DE7E57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B48A93B3-C83B-5E9C-3B9E-1697B7266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1A3F6112-8D01-4D03-A2CB-F184E4C4C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BB4E1393-71A5-1E57-FFDC-C21F48E9D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864F7532-00E8-0A44-4A0F-CD6E8B7D3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F5F5EDC4-37AB-2280-ABC7-67955BA66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BDE03D9-7EC9-E7C8-C7B6-10D6AEA18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7F5DCDE3-B649-4B3C-2E8A-D59C23C931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D37E803D-03CD-2E67-E404-8BF8F115A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z="4000" smtClean="0"/>
              <a:pPr/>
              <a:t>18</a:t>
            </a:fld>
            <a:endParaRPr lang="en-US" sz="400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A6BD49B-FCFC-4C37-A10F-1FADC6B4744E}"/>
              </a:ext>
            </a:extLst>
          </p:cNvPr>
          <p:cNvSpPr/>
          <p:nvPr/>
        </p:nvSpPr>
        <p:spPr>
          <a:xfrm>
            <a:off x="1876059" y="4501667"/>
            <a:ext cx="2751923" cy="97834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ASSISTANTS</a:t>
            </a:r>
            <a:endParaRPr lang="es-ES" b="1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6C1AB7D-31AD-91D6-E63F-A7448F5820E8}"/>
              </a:ext>
            </a:extLst>
          </p:cNvPr>
          <p:cNvSpPr/>
          <p:nvPr/>
        </p:nvSpPr>
        <p:spPr>
          <a:xfrm>
            <a:off x="4242745" y="927724"/>
            <a:ext cx="3707266" cy="98972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EVENTS</a:t>
            </a:r>
            <a:endParaRPr lang="es-ES" b="1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4171412B-1C1C-83DD-2269-58954C4BF540}"/>
              </a:ext>
            </a:extLst>
          </p:cNvPr>
          <p:cNvSpPr/>
          <p:nvPr/>
        </p:nvSpPr>
        <p:spPr>
          <a:xfrm>
            <a:off x="7875847" y="4503352"/>
            <a:ext cx="2679051" cy="91579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USERS</a:t>
            </a:r>
            <a:endParaRPr lang="es-ES" b="1"/>
          </a:p>
        </p:txBody>
      </p:sp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D8BCFE90-D787-5A2B-6FDB-3B21FD5311D0}"/>
              </a:ext>
            </a:extLst>
          </p:cNvPr>
          <p:cNvSpPr/>
          <p:nvPr/>
        </p:nvSpPr>
        <p:spPr>
          <a:xfrm rot="2714865">
            <a:off x="6490766" y="3124125"/>
            <a:ext cx="2238550" cy="3118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422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83DF46-9CFF-0A23-B280-6BD5E49BA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">
            <a:extLst>
              <a:ext uri="{FF2B5EF4-FFF2-40B4-BE49-F238E27FC236}">
                <a16:creationId xmlns:a16="http://schemas.microsoft.com/office/drawing/2014/main" id="{F898B338-EC6B-765F-FCE1-97910C272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2C221F2E-3DCF-EB29-F3BF-38F5F3A7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0FE4162-3A18-4DE1-87C7-FB97BC9E8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F6B2C06-A293-F7AC-0B1B-8D8C26391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753BBC9F-AF02-4862-9ACF-C9D5C941A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3956931-2116-29E7-A9A0-919070A9C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DCD86D1F-D2CD-7871-CB34-72EC6697B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47134EF-9E59-41D6-E83F-DE78BE292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B03EEC7-D953-B6BF-3CA3-DF1602E56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93BFA6A-FA0C-1463-3357-22342571C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A6398EEF-E7DC-C8DC-34AB-CB0CB9511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782BDC7-6F2D-2A80-B50B-C917751E8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BE157D48-C8FA-9BA3-B27A-C522776697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20A7E709-EFF3-6F06-7A8F-EBCB887D6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68D7A97-ED06-5B29-091D-4FF7914B1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567855F3-83B6-B04E-8B0E-E9E95B4B1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04BF091B-4BFE-92BB-977C-851D818D4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2AE9B2C4-187F-8F36-E5FA-7DB9C3F6B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915D2EE-99E1-7540-63D1-ABF3ACD78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DC73F3C-F397-4104-A107-3CB204AE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302A08A-F9A0-F191-515B-FF5252D4E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C095047-17E4-1B07-653E-75EBD3880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C1B71F6-4872-2839-51BC-FC37C5D44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A20BF97-BCA3-808E-CA22-E4EBF02F9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351BA30A-E716-6F8A-7D27-333AD6B5AE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ABD21613-E385-1C0A-5BA6-8C827619B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FA49F491-ED10-8DFC-81F6-9CA62FDF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8888FBD6-AD98-CC3E-C69C-6C61A402F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5451DA99-1244-7E52-E28E-D12814915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0">
            <a:extLst>
              <a:ext uri="{FF2B5EF4-FFF2-40B4-BE49-F238E27FC236}">
                <a16:creationId xmlns:a16="http://schemas.microsoft.com/office/drawing/2014/main" id="{9E457404-CA9E-7EA7-5306-A0517C326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1EE0248F-A029-8532-5823-9BBC45685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D62C27C6-ADB8-316F-6C54-821A2B6245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58FA82A8-8604-1E81-7CEA-F716177A3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DFD0EA35-3940-FD08-5DA2-3C88AF21E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FEFA9294-0EE5-6A70-9D4B-65FDB3474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2A3404DF-AD1F-68E9-66CB-096678397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3C6E27F-3D8B-9A6F-4826-81976D714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F15FA56A-7AC5-7096-6542-317D05DE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862E4867-222C-ED42-BD19-BBE471E89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A609DA99-BE68-5FDB-3F04-8681816BA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6A9B969E-3AE7-3717-7BE7-103D07300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z="4000" smtClean="0"/>
              <a:pPr/>
              <a:t>19</a:t>
            </a:fld>
            <a:endParaRPr lang="en-US" sz="400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A638A81D-9432-EB8A-3119-36734C0D7B12}"/>
              </a:ext>
            </a:extLst>
          </p:cNvPr>
          <p:cNvSpPr/>
          <p:nvPr/>
        </p:nvSpPr>
        <p:spPr>
          <a:xfrm>
            <a:off x="1876059" y="4501667"/>
            <a:ext cx="2751923" cy="97834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ASSISTANTS</a:t>
            </a:r>
            <a:endParaRPr lang="es-ES" b="1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03C9C65D-B119-4DA1-5290-57DEAABC27FC}"/>
              </a:ext>
            </a:extLst>
          </p:cNvPr>
          <p:cNvSpPr/>
          <p:nvPr/>
        </p:nvSpPr>
        <p:spPr>
          <a:xfrm>
            <a:off x="4242745" y="927724"/>
            <a:ext cx="3707266" cy="98972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EVENTS</a:t>
            </a:r>
            <a:endParaRPr lang="es-ES" b="1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0097A309-819B-7DBC-C5BA-34B2AFB35ED1}"/>
              </a:ext>
            </a:extLst>
          </p:cNvPr>
          <p:cNvSpPr/>
          <p:nvPr/>
        </p:nvSpPr>
        <p:spPr>
          <a:xfrm>
            <a:off x="7875847" y="4503352"/>
            <a:ext cx="2679051" cy="91579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USERS</a:t>
            </a:r>
            <a:endParaRPr lang="es-ES" b="1"/>
          </a:p>
        </p:txBody>
      </p:sp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DFC9A2F8-3C37-BA0F-1421-2C8F0BE10489}"/>
              </a:ext>
            </a:extLst>
          </p:cNvPr>
          <p:cNvSpPr/>
          <p:nvPr/>
        </p:nvSpPr>
        <p:spPr>
          <a:xfrm rot="2714865">
            <a:off x="6490766" y="3124125"/>
            <a:ext cx="2238550" cy="31187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00"/>
              </a:solidFill>
            </a:endParaRP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18F0DB85-2545-9BE0-1350-9A7C99E0D96E}"/>
              </a:ext>
            </a:extLst>
          </p:cNvPr>
          <p:cNvSpPr/>
          <p:nvPr/>
        </p:nvSpPr>
        <p:spPr>
          <a:xfrm rot="13560000">
            <a:off x="6831960" y="2930782"/>
            <a:ext cx="2238550" cy="3118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8851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0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3DC76D6-4440-2E05-B442-34A672FF3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s-ES" sz="4000"/>
              <a:t>Índice</a:t>
            </a:r>
          </a:p>
        </p:txBody>
      </p:sp>
      <p:cxnSp>
        <p:nvCxnSpPr>
          <p:cNvPr id="41" name="Straight Connector 41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Marcador de contenido 2">
            <a:extLst>
              <a:ext uri="{FF2B5EF4-FFF2-40B4-BE49-F238E27FC236}">
                <a16:creationId xmlns:a16="http://schemas.microsoft.com/office/drawing/2014/main" id="{FCD6D21B-8CB0-BFDA-16A9-BF217D21A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58620"/>
            <a:ext cx="5751237" cy="6258055"/>
          </a:xfrm>
        </p:spPr>
        <p:txBody>
          <a:bodyPr anchor="ctr">
            <a:normAutofit/>
          </a:bodyPr>
          <a:lstStyle/>
          <a:p>
            <a:r>
              <a:rPr lang="es-ES" sz="2000"/>
              <a:t>Descripción </a:t>
            </a:r>
            <a:r>
              <a:rPr lang="es-ES" sz="2000" err="1"/>
              <a:t>EventHub</a:t>
            </a:r>
            <a:endParaRPr lang="es-ES" sz="2000"/>
          </a:p>
          <a:p>
            <a:r>
              <a:rPr lang="es-ES" sz="2000"/>
              <a:t>Descomposición y diseño de microservicios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/>
              <a:t>Usuarios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/>
              <a:t>Eventos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/>
              <a:t>Asistentes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/>
              <a:t>Comunicación</a:t>
            </a:r>
          </a:p>
          <a:p>
            <a:r>
              <a:rPr lang="es-ES" sz="2000" err="1">
                <a:latin typeface="TW Cen MT"/>
              </a:rPr>
              <a:t>Customer</a:t>
            </a:r>
            <a:r>
              <a:rPr lang="es-ES" sz="2000">
                <a:latin typeface="TW Cen MT"/>
              </a:rPr>
              <a:t> </a:t>
            </a:r>
            <a:r>
              <a:rPr lang="es-ES" sz="2000" err="1">
                <a:latin typeface="TW Cen MT"/>
              </a:rPr>
              <a:t>Agreement</a:t>
            </a:r>
            <a:endParaRPr lang="es-ES" sz="2000">
              <a:latin typeface="TW Cen MT"/>
            </a:endParaRPr>
          </a:p>
          <a:p>
            <a:r>
              <a:rPr lang="es-ES" sz="2000"/>
              <a:t>Análisis de la capacidad</a:t>
            </a:r>
            <a:endParaRPr lang="es-ES"/>
          </a:p>
          <a:p>
            <a:r>
              <a:rPr lang="es-ES" sz="2000"/>
              <a:t>Demo de la aplicación</a:t>
            </a:r>
          </a:p>
          <a:p>
            <a:r>
              <a:rPr lang="es-ES" sz="2000"/>
              <a:t>Conclusiones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5737DD-C260-634A-BA20-2182EC539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smtClean="0"/>
              <a:pPr>
                <a:spcAft>
                  <a:spcPts val="600"/>
                </a:spcAft>
              </a:pPr>
              <a:t>2</a:t>
            </a:fld>
            <a:endParaRPr lang="en-US" sz="4000"/>
          </a:p>
        </p:txBody>
      </p:sp>
      <p:grpSp>
        <p:nvGrpSpPr>
          <p:cNvPr id="55" name="Group 43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4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784996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CE4E5D-24BE-42D8-EF94-811781705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">
            <a:extLst>
              <a:ext uri="{FF2B5EF4-FFF2-40B4-BE49-F238E27FC236}">
                <a16:creationId xmlns:a16="http://schemas.microsoft.com/office/drawing/2014/main" id="{1D84AC18-BCE8-FBF1-C4C6-B857850B9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59EEBB6E-36AE-1363-F633-0184290C5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72E36766-7D29-233D-2D62-1835D8C46A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C69394F-B44A-2CEF-BDE6-47C12FDC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BA155BB-CFF7-13B4-4782-56EAD992D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E6406F0B-66F8-FF56-AD55-D9D939A79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26C4F0F-D7B4-5AE6-6D92-4D1B85A72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EFBE846-E92D-D683-B138-5BE6F4CFA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9AF9309-9B90-992B-E5D7-8F325300E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C762FCD-A83D-826F-2657-4B590CC832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AAA16DB-CD25-F494-E3AD-696529670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9A0EFB4-EF86-E8DC-70D6-967935F4A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2B022BD8-0957-E6CF-BC21-634BA90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1B77CEE-9145-CE82-1ED8-19EF65AFDB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8FB2E201-22DD-5BFD-B9CB-73D87DDB9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86C77E4A-DA58-E91C-1B95-F4D57D0BB6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BEBA627-BEF3-DE47-585B-FC129BBD1E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77392A62-C82D-67FD-FAAC-3A5228D37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748E446-D255-508F-DA33-C960B6047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EE5992-D446-0D3D-C4AD-F81D0C7A5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C08E05B-FEFB-EF71-BB17-FD305A3173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D27A4FA-F434-5CBA-13CD-20B5EAB688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B211092E-E584-225F-FE64-59C43A69A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77F84EC2-EA81-440C-1B64-C13E6E0FB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46F41FA4-B085-37DA-AD6E-58DE25A2E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5209D75A-89D1-A26A-74BA-D33376F57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D6EB2FC7-9B8E-10F1-1BBE-1E18DBD32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FE312A06-A30D-4A6F-219B-C752D1DA4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98DB0D94-23D5-266F-25A7-83AF2E469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0">
            <a:extLst>
              <a:ext uri="{FF2B5EF4-FFF2-40B4-BE49-F238E27FC236}">
                <a16:creationId xmlns:a16="http://schemas.microsoft.com/office/drawing/2014/main" id="{D342CB98-669B-E57F-18C3-6D5EAD1BE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A3A3AFF-3BE7-16C3-F50E-2BCDD78A1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99D13284-F981-2EE5-2824-DB437DB46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D405C61-DDF0-1FD7-E836-BB211CD12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50C6456F-2970-72B1-F298-2A9B42E87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B2D7AE1F-F92F-C53A-EF5A-814BC68AB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5ABCAD6-33D3-86FE-D3C7-1A55312EA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B2CF3514-4260-0E9B-9EBB-59B43CB6C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4AF3F766-AF76-1852-B4A8-A923D6958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AC8A616D-FA41-F165-CDE5-887BCC793D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B1DACC66-800D-7894-0422-0F92B1B98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99F16292-21C8-C2C0-0FD0-A390FED10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z="4000" smtClean="0"/>
              <a:pPr/>
              <a:t>20</a:t>
            </a:fld>
            <a:endParaRPr lang="en-US" sz="400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DA2E82C-C6F8-CFA0-6955-E80A2323DC18}"/>
              </a:ext>
            </a:extLst>
          </p:cNvPr>
          <p:cNvSpPr/>
          <p:nvPr/>
        </p:nvSpPr>
        <p:spPr>
          <a:xfrm>
            <a:off x="1876059" y="4501667"/>
            <a:ext cx="2751923" cy="97834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ASSISTANTS</a:t>
            </a:r>
            <a:endParaRPr lang="es-ES" b="1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45A4EF5-39D4-84D2-DB24-16CCA5E6B92A}"/>
              </a:ext>
            </a:extLst>
          </p:cNvPr>
          <p:cNvSpPr/>
          <p:nvPr/>
        </p:nvSpPr>
        <p:spPr>
          <a:xfrm>
            <a:off x="4242745" y="927724"/>
            <a:ext cx="3707266" cy="98972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EVENTS</a:t>
            </a:r>
            <a:endParaRPr lang="es-ES" b="1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DD8C8D0D-FF35-639F-31EE-C994D009AD20}"/>
              </a:ext>
            </a:extLst>
          </p:cNvPr>
          <p:cNvSpPr/>
          <p:nvPr/>
        </p:nvSpPr>
        <p:spPr>
          <a:xfrm>
            <a:off x="7875847" y="4503352"/>
            <a:ext cx="2679051" cy="91579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USERS</a:t>
            </a:r>
            <a:endParaRPr lang="es-ES" b="1"/>
          </a:p>
        </p:txBody>
      </p:sp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8710428F-B598-850B-8CEF-DF7E163D1F21}"/>
              </a:ext>
            </a:extLst>
          </p:cNvPr>
          <p:cNvSpPr/>
          <p:nvPr/>
        </p:nvSpPr>
        <p:spPr>
          <a:xfrm rot="2714865">
            <a:off x="6490766" y="3124125"/>
            <a:ext cx="2238550" cy="31187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00"/>
              </a:solidFill>
            </a:endParaRPr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B67A5BBD-AFEF-DC48-B902-0D894091E10D}"/>
              </a:ext>
            </a:extLst>
          </p:cNvPr>
          <p:cNvSpPr/>
          <p:nvPr/>
        </p:nvSpPr>
        <p:spPr>
          <a:xfrm rot="8100000">
            <a:off x="3562184" y="3061573"/>
            <a:ext cx="2238550" cy="3118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3628C10F-3C89-382D-8633-E5E8BBC3532B}"/>
              </a:ext>
            </a:extLst>
          </p:cNvPr>
          <p:cNvSpPr/>
          <p:nvPr/>
        </p:nvSpPr>
        <p:spPr>
          <a:xfrm rot="13560000">
            <a:off x="6831960" y="2930782"/>
            <a:ext cx="2238550" cy="31187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5665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66309C-865E-5A85-5EF7-8693ABB62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">
            <a:extLst>
              <a:ext uri="{FF2B5EF4-FFF2-40B4-BE49-F238E27FC236}">
                <a16:creationId xmlns:a16="http://schemas.microsoft.com/office/drawing/2014/main" id="{6344899C-386E-9E4F-FEB6-D1031A668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218AD573-921A-5690-56E4-A81BB9C09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7B2A3D5F-6FA4-1F07-62CA-03CBE89D1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D0749C5-1EBE-72C3-BB5A-669FF0DF7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9E2B5A1-8CE4-2642-8EA8-84A3F7AD6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7B7F48-103D-E486-845F-015D3CDB8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5FBF90B-B513-176E-697F-0C6B3461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58C833A-AE7C-2414-6B62-E15EF80F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908BCDE-4AE9-8D96-75F1-C3BAA849D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ACDBCA1-F5AF-2C9C-FB3B-5F5EE819D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C36C74C-4289-807E-BB19-4330FC6AB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A7D13E9-2BE9-6D3E-D873-2BF3A1E89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C3ED9705-8710-C02B-9D3A-D958A28C7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F1A421-3F94-6D76-5893-5B7E3DED5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CD5AB768-35FF-0525-E9DF-8DD500D1D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25B87D1-0BF6-4C58-E2C1-9FE105E6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4B58BD2-C46B-081C-2B6D-7B8DA628E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B167F019-7065-7961-A260-02AC014B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E02011BE-23E8-F74A-E3F1-F59CD7298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9C754348-B60F-7C34-9CE4-36221FABE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0A4DFC2-5B67-318D-0EDB-40A25A3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05DD6711-5F4E-6D5C-D85F-7BDE0AB28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FCFF9B8-27B4-224D-6722-EF2F99FED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5EA1F457-7EB5-9431-5F8B-FBC55AAC2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B2B87A1A-B225-E9D8-BC0F-A11847809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FA59701-37DE-FFE3-C414-5BD120A49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62CCF70D-72C0-6731-8BE3-6D58B3398B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0DE111B7-8E72-1E3A-5BFE-616999BFB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232DEA2F-9F49-3177-C608-C4C16B2A0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0">
            <a:extLst>
              <a:ext uri="{FF2B5EF4-FFF2-40B4-BE49-F238E27FC236}">
                <a16:creationId xmlns:a16="http://schemas.microsoft.com/office/drawing/2014/main" id="{9F816B3E-97E0-F38A-4A51-3605D803A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E4B48ADE-6C30-78EA-3F88-569F979DA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172EEDE6-63F6-2A59-F7D9-7CECDF4E8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6A8EB2FD-E4C6-9EDC-8CFC-C83D76E4E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937673D9-544C-4866-B503-51E8AC290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96CEEBBF-6885-4CA3-C80A-FD8B40584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9F4FB6B4-3F67-E6D7-DFE3-6DBD5FDD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F589FD4F-C80B-433A-C439-53E27E4F1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4AEBE2DA-E636-18CF-E9FA-DEBA9FD05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19E62E3F-66A3-C4EF-EC6C-91AA27BA8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772CECBC-6278-7C41-0A1B-A1C83AE4C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B905FD30-6496-9149-05EE-B248E24AD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z="4000" dirty="0" smtClean="0"/>
              <a:pPr/>
              <a:t>21</a:t>
            </a:fld>
            <a:endParaRPr lang="en-US" sz="400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3994EA9-1416-9C2F-3071-427CFA1B7F9F}"/>
              </a:ext>
            </a:extLst>
          </p:cNvPr>
          <p:cNvSpPr/>
          <p:nvPr/>
        </p:nvSpPr>
        <p:spPr>
          <a:xfrm>
            <a:off x="1876059" y="4501667"/>
            <a:ext cx="2751923" cy="97834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ASSISTANTS</a:t>
            </a:r>
            <a:endParaRPr lang="es-ES" b="1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36EDB44-D593-DA3E-A205-D8AF730BB511}"/>
              </a:ext>
            </a:extLst>
          </p:cNvPr>
          <p:cNvSpPr/>
          <p:nvPr/>
        </p:nvSpPr>
        <p:spPr>
          <a:xfrm>
            <a:off x="4242745" y="927724"/>
            <a:ext cx="3707266" cy="98972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EVENTS</a:t>
            </a:r>
            <a:endParaRPr lang="es-ES" b="1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F1FFF2E9-9753-0382-ED29-BD86F4415D98}"/>
              </a:ext>
            </a:extLst>
          </p:cNvPr>
          <p:cNvSpPr/>
          <p:nvPr/>
        </p:nvSpPr>
        <p:spPr>
          <a:xfrm>
            <a:off x="7875847" y="4503352"/>
            <a:ext cx="2679051" cy="91579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USERS</a:t>
            </a:r>
            <a:endParaRPr lang="es-ES" b="1"/>
          </a:p>
        </p:txBody>
      </p:sp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9952BEBC-90A8-0526-3D9F-5218A08A5118}"/>
              </a:ext>
            </a:extLst>
          </p:cNvPr>
          <p:cNvSpPr/>
          <p:nvPr/>
        </p:nvSpPr>
        <p:spPr>
          <a:xfrm rot="2714865">
            <a:off x="6490766" y="3124125"/>
            <a:ext cx="2238550" cy="31187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00"/>
              </a:solidFill>
            </a:endParaRPr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DC7EFA32-ABF0-DE5D-D692-BFEAF166688F}"/>
              </a:ext>
            </a:extLst>
          </p:cNvPr>
          <p:cNvSpPr/>
          <p:nvPr/>
        </p:nvSpPr>
        <p:spPr>
          <a:xfrm rot="8100000">
            <a:off x="3562184" y="3061573"/>
            <a:ext cx="2238550" cy="3118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2F65CBF8-4E32-0E5A-F6AE-53C17672CA73}"/>
              </a:ext>
            </a:extLst>
          </p:cNvPr>
          <p:cNvSpPr/>
          <p:nvPr/>
        </p:nvSpPr>
        <p:spPr>
          <a:xfrm rot="13560000">
            <a:off x="6831960" y="2930782"/>
            <a:ext cx="2238550" cy="31187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FFD820F8-BA6C-4577-2ABA-3926609EDBED}"/>
              </a:ext>
            </a:extLst>
          </p:cNvPr>
          <p:cNvSpPr/>
          <p:nvPr/>
        </p:nvSpPr>
        <p:spPr>
          <a:xfrm rot="18960000">
            <a:off x="3048214" y="3018379"/>
            <a:ext cx="2238550" cy="31187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2162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53242D-9502-7999-638A-D4174BB66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/>
              <a:t>MICRoservicio</a:t>
            </a:r>
            <a:r>
              <a:rPr lang="en-US" sz="5400"/>
              <a:t> de </a:t>
            </a:r>
            <a:r>
              <a:rPr lang="en-US" sz="5400" err="1"/>
              <a:t>asistentes</a:t>
            </a:r>
            <a:endParaRPr lang="en-US" sz="540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38850E0-4A12-B402-FBFA-659D3AB7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8011" y="5413248"/>
            <a:ext cx="47190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EventHub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E04DEBF-4AED-1D07-300B-B4BDD63BD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2369" y="5113338"/>
            <a:ext cx="865632" cy="66503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22</a:t>
            </a:fld>
            <a:endParaRPr lang="en-US" sz="40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88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C75BDD-109F-7773-4564-BB5A542BE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2">
            <a:extLst>
              <a:ext uri="{FF2B5EF4-FFF2-40B4-BE49-F238E27FC236}">
                <a16:creationId xmlns:a16="http://schemas.microsoft.com/office/drawing/2014/main" id="{174E31E4-530B-4247-962C-F46F5F66D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" name="Group 62">
            <a:extLst>
              <a:ext uri="{FF2B5EF4-FFF2-40B4-BE49-F238E27FC236}">
                <a16:creationId xmlns:a16="http://schemas.microsoft.com/office/drawing/2014/main" id="{96FA2727-C33B-44D1-885B-76DC0424E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A64FD4C-29BA-46E7-AE31-AB38BB694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6" name="Rectangle 5">
                <a:extLst>
                  <a:ext uri="{FF2B5EF4-FFF2-40B4-BE49-F238E27FC236}">
                    <a16:creationId xmlns:a16="http://schemas.microsoft.com/office/drawing/2014/main" id="{A28E5FB6-5905-4F5D-A6CE-E6222C405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7" name="Freeform 6">
                <a:extLst>
                  <a:ext uri="{FF2B5EF4-FFF2-40B4-BE49-F238E27FC236}">
                    <a16:creationId xmlns:a16="http://schemas.microsoft.com/office/drawing/2014/main" id="{F838FE17-378C-4BCE-80C0-FDD1CB074E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8" name="Freeform 7">
                <a:extLst>
                  <a:ext uri="{FF2B5EF4-FFF2-40B4-BE49-F238E27FC236}">
                    <a16:creationId xmlns:a16="http://schemas.microsoft.com/office/drawing/2014/main" id="{12A1474E-6A37-4F4D-A638-DD0EC0A5B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9" name="Freeform 8">
                <a:extLst>
                  <a:ext uri="{FF2B5EF4-FFF2-40B4-BE49-F238E27FC236}">
                    <a16:creationId xmlns:a16="http://schemas.microsoft.com/office/drawing/2014/main" id="{49EA8CC2-4D0F-4C86-9CA9-FC3792FED1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69548BD5-92E6-42BD-9719-16AA005C5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93005965-F240-4349-A563-515973BF0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2" name="Freeform 11">
                <a:extLst>
                  <a:ext uri="{FF2B5EF4-FFF2-40B4-BE49-F238E27FC236}">
                    <a16:creationId xmlns:a16="http://schemas.microsoft.com/office/drawing/2014/main" id="{277A546F-05BB-4274-A6A6-9DACC27AB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3" name="Freeform 12">
                <a:extLst>
                  <a:ext uri="{FF2B5EF4-FFF2-40B4-BE49-F238E27FC236}">
                    <a16:creationId xmlns:a16="http://schemas.microsoft.com/office/drawing/2014/main" id="{7BE7FF91-E18E-41AA-A952-07CB0C02C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3F6A31AA-E4FB-4DD0-9AB1-BDD994CFA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5" name="Freeform 14">
                <a:extLst>
                  <a:ext uri="{FF2B5EF4-FFF2-40B4-BE49-F238E27FC236}">
                    <a16:creationId xmlns:a16="http://schemas.microsoft.com/office/drawing/2014/main" id="{F99B8398-08D8-4C1E-8D7F-BAFB4D393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6" name="Freeform 15">
                <a:extLst>
                  <a:ext uri="{FF2B5EF4-FFF2-40B4-BE49-F238E27FC236}">
                    <a16:creationId xmlns:a16="http://schemas.microsoft.com/office/drawing/2014/main" id="{CD3984BB-CCC2-49D9-A80B-9507BE5A9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7" name="Line 16">
                <a:extLst>
                  <a:ext uri="{FF2B5EF4-FFF2-40B4-BE49-F238E27FC236}">
                    <a16:creationId xmlns:a16="http://schemas.microsoft.com/office/drawing/2014/main" id="{78FF7C07-82F5-4A64-9D71-29CBE1B79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8" name="Freeform 17">
                <a:extLst>
                  <a:ext uri="{FF2B5EF4-FFF2-40B4-BE49-F238E27FC236}">
                    <a16:creationId xmlns:a16="http://schemas.microsoft.com/office/drawing/2014/main" id="{7F1773CA-6AE7-4723-B072-CEC5F3829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9" name="Freeform 18">
                <a:extLst>
                  <a:ext uri="{FF2B5EF4-FFF2-40B4-BE49-F238E27FC236}">
                    <a16:creationId xmlns:a16="http://schemas.microsoft.com/office/drawing/2014/main" id="{D5EC23E0-B877-4A62-B084-5407401FB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0" name="Freeform 19">
                <a:extLst>
                  <a:ext uri="{FF2B5EF4-FFF2-40B4-BE49-F238E27FC236}">
                    <a16:creationId xmlns:a16="http://schemas.microsoft.com/office/drawing/2014/main" id="{633C4B0E-E7C6-4A1A-9D3A-80C8E3C59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1" name="Freeform 20">
                <a:extLst>
                  <a:ext uri="{FF2B5EF4-FFF2-40B4-BE49-F238E27FC236}">
                    <a16:creationId xmlns:a16="http://schemas.microsoft.com/office/drawing/2014/main" id="{AB21372F-73AC-4C69-81F0-0D44D36F6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2" name="Rectangle 21">
                <a:extLst>
                  <a:ext uri="{FF2B5EF4-FFF2-40B4-BE49-F238E27FC236}">
                    <a16:creationId xmlns:a16="http://schemas.microsoft.com/office/drawing/2014/main" id="{B5619D97-D7A8-4DFF-8AB1-F4B393C1B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3" name="Freeform 22">
                <a:extLst>
                  <a:ext uri="{FF2B5EF4-FFF2-40B4-BE49-F238E27FC236}">
                    <a16:creationId xmlns:a16="http://schemas.microsoft.com/office/drawing/2014/main" id="{55E03CED-9618-41BB-898B-2FECEFD7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4" name="Freeform 23">
                <a:extLst>
                  <a:ext uri="{FF2B5EF4-FFF2-40B4-BE49-F238E27FC236}">
                    <a16:creationId xmlns:a16="http://schemas.microsoft.com/office/drawing/2014/main" id="{78F0A5C5-589E-4053-A41A-FA77210C3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5" name="Freeform 24">
                <a:extLst>
                  <a:ext uri="{FF2B5EF4-FFF2-40B4-BE49-F238E27FC236}">
                    <a16:creationId xmlns:a16="http://schemas.microsoft.com/office/drawing/2014/main" id="{AC2718F8-15C5-4DAB-B194-AAEE8A20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6" name="Freeform 25">
                <a:extLst>
                  <a:ext uri="{FF2B5EF4-FFF2-40B4-BE49-F238E27FC236}">
                    <a16:creationId xmlns:a16="http://schemas.microsoft.com/office/drawing/2014/main" id="{23C6608B-EA21-4579-B33F-55E52AC28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7" name="Freeform 26">
                <a:extLst>
                  <a:ext uri="{FF2B5EF4-FFF2-40B4-BE49-F238E27FC236}">
                    <a16:creationId xmlns:a16="http://schemas.microsoft.com/office/drawing/2014/main" id="{4A2FEFA2-D838-4CE1-90BA-B6C2EEB5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8" name="Freeform 27">
                <a:extLst>
                  <a:ext uri="{FF2B5EF4-FFF2-40B4-BE49-F238E27FC236}">
                    <a16:creationId xmlns:a16="http://schemas.microsoft.com/office/drawing/2014/main" id="{1A39CA24-DF18-4FCC-8265-36FC72ED5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9" name="Freeform 28">
                <a:extLst>
                  <a:ext uri="{FF2B5EF4-FFF2-40B4-BE49-F238E27FC236}">
                    <a16:creationId xmlns:a16="http://schemas.microsoft.com/office/drawing/2014/main" id="{50A32DBD-9B22-49C3-A628-A98533FBF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00" name="Freeform 29">
                <a:extLst>
                  <a:ext uri="{FF2B5EF4-FFF2-40B4-BE49-F238E27FC236}">
                    <a16:creationId xmlns:a16="http://schemas.microsoft.com/office/drawing/2014/main" id="{A3C0B30D-BB1A-4B3D-A162-3EBE6267F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01" name="Freeform 30">
                <a:extLst>
                  <a:ext uri="{FF2B5EF4-FFF2-40B4-BE49-F238E27FC236}">
                    <a16:creationId xmlns:a16="http://schemas.microsoft.com/office/drawing/2014/main" id="{092B125A-1548-445E-8689-07BEEC8155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02" name="Freeform 31">
                <a:extLst>
                  <a:ext uri="{FF2B5EF4-FFF2-40B4-BE49-F238E27FC236}">
                    <a16:creationId xmlns:a16="http://schemas.microsoft.com/office/drawing/2014/main" id="{D6A7D7B9-9A7E-4FD2-A1B4-1C5CFAE54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B1B0C3F-D935-4306-B5B1-6AA635881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6" name="Freeform 32">
                <a:extLst>
                  <a:ext uri="{FF2B5EF4-FFF2-40B4-BE49-F238E27FC236}">
                    <a16:creationId xmlns:a16="http://schemas.microsoft.com/office/drawing/2014/main" id="{75BC67F5-D485-467A-BCCB-D062EB6DD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7" name="Freeform 33">
                <a:extLst>
                  <a:ext uri="{FF2B5EF4-FFF2-40B4-BE49-F238E27FC236}">
                    <a16:creationId xmlns:a16="http://schemas.microsoft.com/office/drawing/2014/main" id="{7FB0B620-AB12-4F0B-AD1C-A47A5FBC63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8" name="Freeform 34">
                <a:extLst>
                  <a:ext uri="{FF2B5EF4-FFF2-40B4-BE49-F238E27FC236}">
                    <a16:creationId xmlns:a16="http://schemas.microsoft.com/office/drawing/2014/main" id="{6AEFA891-E591-4F7F-9DBA-FC78E9B8F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9" name="Freeform 35">
                <a:extLst>
                  <a:ext uri="{FF2B5EF4-FFF2-40B4-BE49-F238E27FC236}">
                    <a16:creationId xmlns:a16="http://schemas.microsoft.com/office/drawing/2014/main" id="{78921FFF-4B57-4E33-BE94-5A8BFC95E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0" name="Freeform 36">
                <a:extLst>
                  <a:ext uri="{FF2B5EF4-FFF2-40B4-BE49-F238E27FC236}">
                    <a16:creationId xmlns:a16="http://schemas.microsoft.com/office/drawing/2014/main" id="{0C4A1658-5AAE-4925-B106-BC0A17862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1" name="Freeform 37">
                <a:extLst>
                  <a:ext uri="{FF2B5EF4-FFF2-40B4-BE49-F238E27FC236}">
                    <a16:creationId xmlns:a16="http://schemas.microsoft.com/office/drawing/2014/main" id="{DE6DF3EB-099A-427A-A999-3BAF3BCA9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2" name="Freeform 38">
                <a:extLst>
                  <a:ext uri="{FF2B5EF4-FFF2-40B4-BE49-F238E27FC236}">
                    <a16:creationId xmlns:a16="http://schemas.microsoft.com/office/drawing/2014/main" id="{CC595EFE-4690-4B81-83B1-F863B951B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3" name="Freeform 39">
                <a:extLst>
                  <a:ext uri="{FF2B5EF4-FFF2-40B4-BE49-F238E27FC236}">
                    <a16:creationId xmlns:a16="http://schemas.microsoft.com/office/drawing/2014/main" id="{400FAC39-AEAC-4B54-9694-29D537C203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4" name="Freeform 40">
                <a:extLst>
                  <a:ext uri="{FF2B5EF4-FFF2-40B4-BE49-F238E27FC236}">
                    <a16:creationId xmlns:a16="http://schemas.microsoft.com/office/drawing/2014/main" id="{C61298B0-056E-4D83-B168-1C054A17A0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5" name="Rectangle 41">
                <a:extLst>
                  <a:ext uri="{FF2B5EF4-FFF2-40B4-BE49-F238E27FC236}">
                    <a16:creationId xmlns:a16="http://schemas.microsoft.com/office/drawing/2014/main" id="{9F9E69A2-F9B0-40C2-BDC8-143835426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</p:grpSp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C523D8-C4E1-7DDA-55F1-79528D7A9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err="1"/>
              <a:t>Atributos</a:t>
            </a:r>
            <a:r>
              <a:rPr lang="en-US"/>
              <a:t> de un </a:t>
            </a:r>
            <a:r>
              <a:rPr lang="en-US" err="1"/>
              <a:t>asistente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270E438-682C-E151-1CF2-09150895E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6325404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EventHub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2B0D75-F330-A98B-F343-142517974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060820"/>
            <a:ext cx="771089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23</a:t>
            </a:fld>
            <a:endParaRPr lang="en-US" sz="4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9" name="CuadroTexto 6">
            <a:extLst>
              <a:ext uri="{FF2B5EF4-FFF2-40B4-BE49-F238E27FC236}">
                <a16:creationId xmlns:a16="http://schemas.microsoft.com/office/drawing/2014/main" id="{EEDC7572-5A97-C973-DFD5-53B5C3BF81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0170810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7825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C75BDD-109F-7773-4564-BB5A542BE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2">
            <a:extLst>
              <a:ext uri="{FF2B5EF4-FFF2-40B4-BE49-F238E27FC236}">
                <a16:creationId xmlns:a16="http://schemas.microsoft.com/office/drawing/2014/main" id="{174E31E4-530B-4247-962C-F46F5F66D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6="http://schemas.microsoft.com/office/drawing/2014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" name="Group 62">
            <a:extLst>
              <a:ext uri="{FF2B5EF4-FFF2-40B4-BE49-F238E27FC236}">
                <a16:creationId xmlns:a16="http://schemas.microsoft.com/office/drawing/2014/main" id="{96FA2727-C33B-44D1-885B-76DC0424E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A64FD4C-29BA-46E7-AE31-AB38BB694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6" name="Rectangle 5">
                <a:extLst>
                  <a:ext uri="{FF2B5EF4-FFF2-40B4-BE49-F238E27FC236}">
                    <a16:creationId xmlns:a16="http://schemas.microsoft.com/office/drawing/2014/main" id="{A28E5FB6-5905-4F5D-A6CE-E6222C405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7" name="Freeform 6">
                <a:extLst>
                  <a:ext uri="{FF2B5EF4-FFF2-40B4-BE49-F238E27FC236}">
                    <a16:creationId xmlns:a16="http://schemas.microsoft.com/office/drawing/2014/main" id="{F838FE17-378C-4BCE-80C0-FDD1CB074E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8" name="Freeform 7">
                <a:extLst>
                  <a:ext uri="{FF2B5EF4-FFF2-40B4-BE49-F238E27FC236}">
                    <a16:creationId xmlns:a16="http://schemas.microsoft.com/office/drawing/2014/main" id="{12A1474E-6A37-4F4D-A638-DD0EC0A5B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9" name="Freeform 8">
                <a:extLst>
                  <a:ext uri="{FF2B5EF4-FFF2-40B4-BE49-F238E27FC236}">
                    <a16:creationId xmlns:a16="http://schemas.microsoft.com/office/drawing/2014/main" id="{49EA8CC2-4D0F-4C86-9CA9-FC3792FED1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69548BD5-92E6-42BD-9719-16AA005C5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93005965-F240-4349-A563-515973BF0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2" name="Freeform 11">
                <a:extLst>
                  <a:ext uri="{FF2B5EF4-FFF2-40B4-BE49-F238E27FC236}">
                    <a16:creationId xmlns:a16="http://schemas.microsoft.com/office/drawing/2014/main" id="{277A546F-05BB-4274-A6A6-9DACC27AB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3" name="Freeform 12">
                <a:extLst>
                  <a:ext uri="{FF2B5EF4-FFF2-40B4-BE49-F238E27FC236}">
                    <a16:creationId xmlns:a16="http://schemas.microsoft.com/office/drawing/2014/main" id="{7BE7FF91-E18E-41AA-A952-07CB0C02C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3F6A31AA-E4FB-4DD0-9AB1-BDD994CFA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5" name="Freeform 14">
                <a:extLst>
                  <a:ext uri="{FF2B5EF4-FFF2-40B4-BE49-F238E27FC236}">
                    <a16:creationId xmlns:a16="http://schemas.microsoft.com/office/drawing/2014/main" id="{F99B8398-08D8-4C1E-8D7F-BAFB4D393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6" name="Freeform 15">
                <a:extLst>
                  <a:ext uri="{FF2B5EF4-FFF2-40B4-BE49-F238E27FC236}">
                    <a16:creationId xmlns:a16="http://schemas.microsoft.com/office/drawing/2014/main" id="{CD3984BB-CCC2-49D9-A80B-9507BE5A9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7" name="Line 16">
                <a:extLst>
                  <a:ext uri="{FF2B5EF4-FFF2-40B4-BE49-F238E27FC236}">
                    <a16:creationId xmlns:a16="http://schemas.microsoft.com/office/drawing/2014/main" id="{78FF7C07-82F5-4A64-9D71-29CBE1B79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8" name="Freeform 17">
                <a:extLst>
                  <a:ext uri="{FF2B5EF4-FFF2-40B4-BE49-F238E27FC236}">
                    <a16:creationId xmlns:a16="http://schemas.microsoft.com/office/drawing/2014/main" id="{7F1773CA-6AE7-4723-B072-CEC5F3829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9" name="Freeform 18">
                <a:extLst>
                  <a:ext uri="{FF2B5EF4-FFF2-40B4-BE49-F238E27FC236}">
                    <a16:creationId xmlns:a16="http://schemas.microsoft.com/office/drawing/2014/main" id="{D5EC23E0-B877-4A62-B084-5407401FB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0" name="Freeform 19">
                <a:extLst>
                  <a:ext uri="{FF2B5EF4-FFF2-40B4-BE49-F238E27FC236}">
                    <a16:creationId xmlns:a16="http://schemas.microsoft.com/office/drawing/2014/main" id="{633C4B0E-E7C6-4A1A-9D3A-80C8E3C59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1" name="Freeform 20">
                <a:extLst>
                  <a:ext uri="{FF2B5EF4-FFF2-40B4-BE49-F238E27FC236}">
                    <a16:creationId xmlns:a16="http://schemas.microsoft.com/office/drawing/2014/main" id="{AB21372F-73AC-4C69-81F0-0D44D36F6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2" name="Rectangle 21">
                <a:extLst>
                  <a:ext uri="{FF2B5EF4-FFF2-40B4-BE49-F238E27FC236}">
                    <a16:creationId xmlns:a16="http://schemas.microsoft.com/office/drawing/2014/main" id="{B5619D97-D7A8-4DFF-8AB1-F4B393C1B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3" name="Freeform 22">
                <a:extLst>
                  <a:ext uri="{FF2B5EF4-FFF2-40B4-BE49-F238E27FC236}">
                    <a16:creationId xmlns:a16="http://schemas.microsoft.com/office/drawing/2014/main" id="{55E03CED-9618-41BB-898B-2FECEFD7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4" name="Freeform 23">
                <a:extLst>
                  <a:ext uri="{FF2B5EF4-FFF2-40B4-BE49-F238E27FC236}">
                    <a16:creationId xmlns:a16="http://schemas.microsoft.com/office/drawing/2014/main" id="{78F0A5C5-589E-4053-A41A-FA77210C3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5" name="Freeform 24">
                <a:extLst>
                  <a:ext uri="{FF2B5EF4-FFF2-40B4-BE49-F238E27FC236}">
                    <a16:creationId xmlns:a16="http://schemas.microsoft.com/office/drawing/2014/main" id="{AC2718F8-15C5-4DAB-B194-AAEE8A20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6" name="Freeform 25">
                <a:extLst>
                  <a:ext uri="{FF2B5EF4-FFF2-40B4-BE49-F238E27FC236}">
                    <a16:creationId xmlns:a16="http://schemas.microsoft.com/office/drawing/2014/main" id="{23C6608B-EA21-4579-B33F-55E52AC28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7" name="Freeform 26">
                <a:extLst>
                  <a:ext uri="{FF2B5EF4-FFF2-40B4-BE49-F238E27FC236}">
                    <a16:creationId xmlns:a16="http://schemas.microsoft.com/office/drawing/2014/main" id="{4A2FEFA2-D838-4CE1-90BA-B6C2EEB5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8" name="Freeform 27">
                <a:extLst>
                  <a:ext uri="{FF2B5EF4-FFF2-40B4-BE49-F238E27FC236}">
                    <a16:creationId xmlns:a16="http://schemas.microsoft.com/office/drawing/2014/main" id="{1A39CA24-DF18-4FCC-8265-36FC72ED5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9" name="Freeform 28">
                <a:extLst>
                  <a:ext uri="{FF2B5EF4-FFF2-40B4-BE49-F238E27FC236}">
                    <a16:creationId xmlns:a16="http://schemas.microsoft.com/office/drawing/2014/main" id="{50A32DBD-9B22-49C3-A628-A98533FBF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00" name="Freeform 29">
                <a:extLst>
                  <a:ext uri="{FF2B5EF4-FFF2-40B4-BE49-F238E27FC236}">
                    <a16:creationId xmlns:a16="http://schemas.microsoft.com/office/drawing/2014/main" id="{A3C0B30D-BB1A-4B3D-A162-3EBE6267F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01" name="Freeform 30">
                <a:extLst>
                  <a:ext uri="{FF2B5EF4-FFF2-40B4-BE49-F238E27FC236}">
                    <a16:creationId xmlns:a16="http://schemas.microsoft.com/office/drawing/2014/main" id="{092B125A-1548-445E-8689-07BEEC8155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02" name="Freeform 31">
                <a:extLst>
                  <a:ext uri="{FF2B5EF4-FFF2-40B4-BE49-F238E27FC236}">
                    <a16:creationId xmlns:a16="http://schemas.microsoft.com/office/drawing/2014/main" id="{D6A7D7B9-9A7E-4FD2-A1B4-1C5CFAE54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B1B0C3F-D935-4306-B5B1-6AA635881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6" name="Freeform 32">
                <a:extLst>
                  <a:ext uri="{FF2B5EF4-FFF2-40B4-BE49-F238E27FC236}">
                    <a16:creationId xmlns:a16="http://schemas.microsoft.com/office/drawing/2014/main" id="{75BC67F5-D485-467A-BCCB-D062EB6DD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7" name="Freeform 33">
                <a:extLst>
                  <a:ext uri="{FF2B5EF4-FFF2-40B4-BE49-F238E27FC236}">
                    <a16:creationId xmlns:a16="http://schemas.microsoft.com/office/drawing/2014/main" id="{7FB0B620-AB12-4F0B-AD1C-A47A5FBC63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8" name="Freeform 34">
                <a:extLst>
                  <a:ext uri="{FF2B5EF4-FFF2-40B4-BE49-F238E27FC236}">
                    <a16:creationId xmlns:a16="http://schemas.microsoft.com/office/drawing/2014/main" id="{6AEFA891-E591-4F7F-9DBA-FC78E9B8F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9" name="Freeform 35">
                <a:extLst>
                  <a:ext uri="{FF2B5EF4-FFF2-40B4-BE49-F238E27FC236}">
                    <a16:creationId xmlns:a16="http://schemas.microsoft.com/office/drawing/2014/main" id="{78921FFF-4B57-4E33-BE94-5A8BFC95E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0" name="Freeform 36">
                <a:extLst>
                  <a:ext uri="{FF2B5EF4-FFF2-40B4-BE49-F238E27FC236}">
                    <a16:creationId xmlns:a16="http://schemas.microsoft.com/office/drawing/2014/main" id="{0C4A1658-5AAE-4925-B106-BC0A17862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1" name="Freeform 37">
                <a:extLst>
                  <a:ext uri="{FF2B5EF4-FFF2-40B4-BE49-F238E27FC236}">
                    <a16:creationId xmlns:a16="http://schemas.microsoft.com/office/drawing/2014/main" id="{DE6DF3EB-099A-427A-A999-3BAF3BCA9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2" name="Freeform 38">
                <a:extLst>
                  <a:ext uri="{FF2B5EF4-FFF2-40B4-BE49-F238E27FC236}">
                    <a16:creationId xmlns:a16="http://schemas.microsoft.com/office/drawing/2014/main" id="{CC595EFE-4690-4B81-83B1-F863B951B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3" name="Freeform 39">
                <a:extLst>
                  <a:ext uri="{FF2B5EF4-FFF2-40B4-BE49-F238E27FC236}">
                    <a16:creationId xmlns:a16="http://schemas.microsoft.com/office/drawing/2014/main" id="{400FAC39-AEAC-4B54-9694-29D537C203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4" name="Freeform 40">
                <a:extLst>
                  <a:ext uri="{FF2B5EF4-FFF2-40B4-BE49-F238E27FC236}">
                    <a16:creationId xmlns:a16="http://schemas.microsoft.com/office/drawing/2014/main" id="{C61298B0-056E-4D83-B168-1C054A17A0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5" name="Rectangle 41">
                <a:extLst>
                  <a:ext uri="{FF2B5EF4-FFF2-40B4-BE49-F238E27FC236}">
                    <a16:creationId xmlns:a16="http://schemas.microsoft.com/office/drawing/2014/main" id="{9F9E69A2-F9B0-40C2-BDC8-143835426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</p:grpSp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C523D8-C4E1-7DDA-55F1-79528D7A9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3" y="303341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ENDPOINTS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270E438-682C-E151-1CF2-09150895E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6325404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EventHub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2B0D75-F330-A98B-F343-142517974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060820"/>
            <a:ext cx="771089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24</a:t>
            </a:fld>
            <a:endParaRPr lang="en-US" sz="4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D68302B-EC32-0D7A-7180-FA41BCF9A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691" y="1687346"/>
            <a:ext cx="6300217" cy="48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56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71806C3-9A3A-A3E4-C3E9-F6D031DB1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3CD2CB3A-BB8B-C4D3-5EA1-5996F1BE6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z="4000" smtClean="0"/>
              <a:pPr/>
              <a:t>25</a:t>
            </a:fld>
            <a:endParaRPr lang="en-US" sz="400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EB64820-4BD0-B4E1-D56D-AB64EFD21ED9}"/>
              </a:ext>
            </a:extLst>
          </p:cNvPr>
          <p:cNvSpPr/>
          <p:nvPr/>
        </p:nvSpPr>
        <p:spPr>
          <a:xfrm>
            <a:off x="1659970" y="663234"/>
            <a:ext cx="2763296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/>
              <a:t>EVENTS</a:t>
            </a:r>
            <a:endParaRPr lang="es-ES" b="1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4607203-3D9F-1D92-F536-A948367468E6}"/>
              </a:ext>
            </a:extLst>
          </p:cNvPr>
          <p:cNvSpPr/>
          <p:nvPr/>
        </p:nvSpPr>
        <p:spPr>
          <a:xfrm>
            <a:off x="4885327" y="2559769"/>
            <a:ext cx="2763296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/>
              <a:t>ASSISTANTS</a:t>
            </a:r>
            <a:endParaRPr lang="es-ES" b="1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9C2E98FF-1D1F-6EE2-9494-3A13789EF4FB}"/>
              </a:ext>
            </a:extLst>
          </p:cNvPr>
          <p:cNvSpPr/>
          <p:nvPr/>
        </p:nvSpPr>
        <p:spPr>
          <a:xfrm>
            <a:off x="1006474" y="4594337"/>
            <a:ext cx="4032453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/>
              <a:t>COMMUNICATIONS</a:t>
            </a:r>
            <a:endParaRPr lang="es-ES" b="1"/>
          </a:p>
        </p:txBody>
      </p:sp>
      <p:sp>
        <p:nvSpPr>
          <p:cNvPr id="41" name="Cubo 40">
            <a:extLst>
              <a:ext uri="{FF2B5EF4-FFF2-40B4-BE49-F238E27FC236}">
                <a16:creationId xmlns:a16="http://schemas.microsoft.com/office/drawing/2014/main" id="{F240DF82-9462-883F-48CE-FFFC7A98A65C}"/>
              </a:ext>
            </a:extLst>
          </p:cNvPr>
          <p:cNvSpPr/>
          <p:nvPr/>
        </p:nvSpPr>
        <p:spPr>
          <a:xfrm>
            <a:off x="8898371" y="2435551"/>
            <a:ext cx="2755900" cy="1558584"/>
          </a:xfrm>
          <a:prstGeom prst="cub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/>
              <a:t>API.RANDOM.ORG</a:t>
            </a:r>
          </a:p>
        </p:txBody>
      </p:sp>
      <p:sp>
        <p:nvSpPr>
          <p:cNvPr id="52" name="Flecha: a la derecha 51">
            <a:extLst>
              <a:ext uri="{FF2B5EF4-FFF2-40B4-BE49-F238E27FC236}">
                <a16:creationId xmlns:a16="http://schemas.microsoft.com/office/drawing/2014/main" id="{6B2E4992-9AB3-A555-EF33-6491F75368AE}"/>
              </a:ext>
            </a:extLst>
          </p:cNvPr>
          <p:cNvSpPr/>
          <p:nvPr/>
        </p:nvSpPr>
        <p:spPr>
          <a:xfrm rot="13700969">
            <a:off x="4299057" y="1853191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E338AE5A-890C-067E-8F0A-32D5558710C1}"/>
              </a:ext>
            </a:extLst>
          </p:cNvPr>
          <p:cNvSpPr/>
          <p:nvPr/>
        </p:nvSpPr>
        <p:spPr>
          <a:xfrm rot="2714865">
            <a:off x="3390131" y="2698868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Flecha: a la derecha 54">
            <a:extLst>
              <a:ext uri="{FF2B5EF4-FFF2-40B4-BE49-F238E27FC236}">
                <a16:creationId xmlns:a16="http://schemas.microsoft.com/office/drawing/2014/main" id="{53C779FF-A31E-0301-C384-A7241F6F6E12}"/>
              </a:ext>
            </a:extLst>
          </p:cNvPr>
          <p:cNvSpPr/>
          <p:nvPr/>
        </p:nvSpPr>
        <p:spPr>
          <a:xfrm rot="8927757">
            <a:off x="5016396" y="4440439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Flecha: a la derecha 55">
            <a:extLst>
              <a:ext uri="{FF2B5EF4-FFF2-40B4-BE49-F238E27FC236}">
                <a16:creationId xmlns:a16="http://schemas.microsoft.com/office/drawing/2014/main" id="{11DADD49-4934-435B-A60B-E94BADD47D60}"/>
              </a:ext>
            </a:extLst>
          </p:cNvPr>
          <p:cNvSpPr/>
          <p:nvPr/>
        </p:nvSpPr>
        <p:spPr>
          <a:xfrm>
            <a:off x="7791114" y="3279248"/>
            <a:ext cx="964765" cy="1054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73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71806C3-9A3A-A3E4-C3E9-F6D031DB1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3CD2CB3A-BB8B-C4D3-5EA1-5996F1BE6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z="4000" smtClean="0"/>
              <a:pPr/>
              <a:t>26</a:t>
            </a:fld>
            <a:endParaRPr lang="en-US" sz="400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EB64820-4BD0-B4E1-D56D-AB64EFD21ED9}"/>
              </a:ext>
            </a:extLst>
          </p:cNvPr>
          <p:cNvSpPr/>
          <p:nvPr/>
        </p:nvSpPr>
        <p:spPr>
          <a:xfrm>
            <a:off x="1659970" y="663234"/>
            <a:ext cx="2763296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/>
              <a:t>EVENTS</a:t>
            </a:r>
            <a:endParaRPr lang="es-ES" b="1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4607203-3D9F-1D92-F536-A948367468E6}"/>
              </a:ext>
            </a:extLst>
          </p:cNvPr>
          <p:cNvSpPr/>
          <p:nvPr/>
        </p:nvSpPr>
        <p:spPr>
          <a:xfrm>
            <a:off x="4885327" y="2559769"/>
            <a:ext cx="2763296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/>
              <a:t>ASSISTANTS</a:t>
            </a:r>
            <a:endParaRPr lang="es-ES" b="1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9C2E98FF-1D1F-6EE2-9494-3A13789EF4FB}"/>
              </a:ext>
            </a:extLst>
          </p:cNvPr>
          <p:cNvSpPr/>
          <p:nvPr/>
        </p:nvSpPr>
        <p:spPr>
          <a:xfrm>
            <a:off x="1006474" y="4594337"/>
            <a:ext cx="4032453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/>
              <a:t>COMMUNICATIONS</a:t>
            </a:r>
            <a:endParaRPr lang="es-ES" b="1"/>
          </a:p>
        </p:txBody>
      </p:sp>
      <p:sp>
        <p:nvSpPr>
          <p:cNvPr id="41" name="Cubo 40">
            <a:extLst>
              <a:ext uri="{FF2B5EF4-FFF2-40B4-BE49-F238E27FC236}">
                <a16:creationId xmlns:a16="http://schemas.microsoft.com/office/drawing/2014/main" id="{F240DF82-9462-883F-48CE-FFFC7A98A65C}"/>
              </a:ext>
            </a:extLst>
          </p:cNvPr>
          <p:cNvSpPr/>
          <p:nvPr/>
        </p:nvSpPr>
        <p:spPr>
          <a:xfrm>
            <a:off x="8898371" y="2435551"/>
            <a:ext cx="2755900" cy="1558584"/>
          </a:xfrm>
          <a:prstGeom prst="cub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/>
              <a:t>API.RANDOM.ORG</a:t>
            </a:r>
          </a:p>
        </p:txBody>
      </p:sp>
      <p:sp>
        <p:nvSpPr>
          <p:cNvPr id="52" name="Flecha: a la derecha 51">
            <a:extLst>
              <a:ext uri="{FF2B5EF4-FFF2-40B4-BE49-F238E27FC236}">
                <a16:creationId xmlns:a16="http://schemas.microsoft.com/office/drawing/2014/main" id="{6B2E4992-9AB3-A555-EF33-6491F75368AE}"/>
              </a:ext>
            </a:extLst>
          </p:cNvPr>
          <p:cNvSpPr/>
          <p:nvPr/>
        </p:nvSpPr>
        <p:spPr>
          <a:xfrm rot="13700969">
            <a:off x="4299057" y="1853191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E338AE5A-890C-067E-8F0A-32D5558710C1}"/>
              </a:ext>
            </a:extLst>
          </p:cNvPr>
          <p:cNvSpPr/>
          <p:nvPr/>
        </p:nvSpPr>
        <p:spPr>
          <a:xfrm rot="2714865">
            <a:off x="3319213" y="2717044"/>
            <a:ext cx="1682070" cy="27621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Flecha: a la derecha 54">
            <a:extLst>
              <a:ext uri="{FF2B5EF4-FFF2-40B4-BE49-F238E27FC236}">
                <a16:creationId xmlns:a16="http://schemas.microsoft.com/office/drawing/2014/main" id="{53C779FF-A31E-0301-C384-A7241F6F6E12}"/>
              </a:ext>
            </a:extLst>
          </p:cNvPr>
          <p:cNvSpPr/>
          <p:nvPr/>
        </p:nvSpPr>
        <p:spPr>
          <a:xfrm rot="8927757">
            <a:off x="5016396" y="4440439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Flecha: a la derecha 55">
            <a:extLst>
              <a:ext uri="{FF2B5EF4-FFF2-40B4-BE49-F238E27FC236}">
                <a16:creationId xmlns:a16="http://schemas.microsoft.com/office/drawing/2014/main" id="{11DADD49-4934-435B-A60B-E94BADD47D60}"/>
              </a:ext>
            </a:extLst>
          </p:cNvPr>
          <p:cNvSpPr/>
          <p:nvPr/>
        </p:nvSpPr>
        <p:spPr>
          <a:xfrm>
            <a:off x="7791114" y="3279248"/>
            <a:ext cx="964765" cy="1054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0559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71806C3-9A3A-A3E4-C3E9-F6D031DB1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3CD2CB3A-BB8B-C4D3-5EA1-5996F1BE6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z="4000" smtClean="0"/>
              <a:pPr/>
              <a:t>27</a:t>
            </a:fld>
            <a:endParaRPr lang="en-US" sz="400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EB64820-4BD0-B4E1-D56D-AB64EFD21ED9}"/>
              </a:ext>
            </a:extLst>
          </p:cNvPr>
          <p:cNvSpPr/>
          <p:nvPr/>
        </p:nvSpPr>
        <p:spPr>
          <a:xfrm>
            <a:off x="1659970" y="663234"/>
            <a:ext cx="2763296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/>
              <a:t>EVENTS</a:t>
            </a:r>
            <a:endParaRPr lang="es-ES" b="1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4607203-3D9F-1D92-F536-A948367468E6}"/>
              </a:ext>
            </a:extLst>
          </p:cNvPr>
          <p:cNvSpPr/>
          <p:nvPr/>
        </p:nvSpPr>
        <p:spPr>
          <a:xfrm>
            <a:off x="4885327" y="2559769"/>
            <a:ext cx="2763296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/>
              <a:t>ASSISTANTS</a:t>
            </a:r>
            <a:endParaRPr lang="es-ES" b="1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9C2E98FF-1D1F-6EE2-9494-3A13789EF4FB}"/>
              </a:ext>
            </a:extLst>
          </p:cNvPr>
          <p:cNvSpPr/>
          <p:nvPr/>
        </p:nvSpPr>
        <p:spPr>
          <a:xfrm>
            <a:off x="1006474" y="4594337"/>
            <a:ext cx="4032453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/>
              <a:t>COMMUNICATIONS</a:t>
            </a:r>
            <a:endParaRPr lang="es-ES" b="1"/>
          </a:p>
        </p:txBody>
      </p:sp>
      <p:sp>
        <p:nvSpPr>
          <p:cNvPr id="41" name="Cubo 40">
            <a:extLst>
              <a:ext uri="{FF2B5EF4-FFF2-40B4-BE49-F238E27FC236}">
                <a16:creationId xmlns:a16="http://schemas.microsoft.com/office/drawing/2014/main" id="{F240DF82-9462-883F-48CE-FFFC7A98A65C}"/>
              </a:ext>
            </a:extLst>
          </p:cNvPr>
          <p:cNvSpPr/>
          <p:nvPr/>
        </p:nvSpPr>
        <p:spPr>
          <a:xfrm>
            <a:off x="8898371" y="2435551"/>
            <a:ext cx="2755900" cy="1558584"/>
          </a:xfrm>
          <a:prstGeom prst="cub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/>
              <a:t>API.RANDOM.ORG</a:t>
            </a:r>
          </a:p>
        </p:txBody>
      </p:sp>
      <p:sp>
        <p:nvSpPr>
          <p:cNvPr id="52" name="Flecha: a la derecha 51">
            <a:extLst>
              <a:ext uri="{FF2B5EF4-FFF2-40B4-BE49-F238E27FC236}">
                <a16:creationId xmlns:a16="http://schemas.microsoft.com/office/drawing/2014/main" id="{6B2E4992-9AB3-A555-EF33-6491F75368AE}"/>
              </a:ext>
            </a:extLst>
          </p:cNvPr>
          <p:cNvSpPr/>
          <p:nvPr/>
        </p:nvSpPr>
        <p:spPr>
          <a:xfrm rot="13700969">
            <a:off x="4315541" y="1796517"/>
            <a:ext cx="1576492" cy="18829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E338AE5A-890C-067E-8F0A-32D5558710C1}"/>
              </a:ext>
            </a:extLst>
          </p:cNvPr>
          <p:cNvSpPr/>
          <p:nvPr/>
        </p:nvSpPr>
        <p:spPr>
          <a:xfrm rot="2714865">
            <a:off x="3390131" y="2698868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Flecha: a la derecha 54">
            <a:extLst>
              <a:ext uri="{FF2B5EF4-FFF2-40B4-BE49-F238E27FC236}">
                <a16:creationId xmlns:a16="http://schemas.microsoft.com/office/drawing/2014/main" id="{53C779FF-A31E-0301-C384-A7241F6F6E12}"/>
              </a:ext>
            </a:extLst>
          </p:cNvPr>
          <p:cNvSpPr/>
          <p:nvPr/>
        </p:nvSpPr>
        <p:spPr>
          <a:xfrm rot="8927757">
            <a:off x="5016396" y="4440439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Flecha: a la derecha 55">
            <a:extLst>
              <a:ext uri="{FF2B5EF4-FFF2-40B4-BE49-F238E27FC236}">
                <a16:creationId xmlns:a16="http://schemas.microsoft.com/office/drawing/2014/main" id="{11DADD49-4934-435B-A60B-E94BADD47D60}"/>
              </a:ext>
            </a:extLst>
          </p:cNvPr>
          <p:cNvSpPr/>
          <p:nvPr/>
        </p:nvSpPr>
        <p:spPr>
          <a:xfrm>
            <a:off x="7791114" y="3279248"/>
            <a:ext cx="964765" cy="1054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6521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71806C3-9A3A-A3E4-C3E9-F6D031DB1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3CD2CB3A-BB8B-C4D3-5EA1-5996F1BE6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z="4000" smtClean="0"/>
              <a:pPr/>
              <a:t>28</a:t>
            </a:fld>
            <a:endParaRPr lang="en-US" sz="400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EB64820-4BD0-B4E1-D56D-AB64EFD21ED9}"/>
              </a:ext>
            </a:extLst>
          </p:cNvPr>
          <p:cNvSpPr/>
          <p:nvPr/>
        </p:nvSpPr>
        <p:spPr>
          <a:xfrm>
            <a:off x="1659970" y="663234"/>
            <a:ext cx="2763296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/>
              <a:t>EVENTS</a:t>
            </a:r>
            <a:endParaRPr lang="es-ES" b="1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4607203-3D9F-1D92-F536-A948367468E6}"/>
              </a:ext>
            </a:extLst>
          </p:cNvPr>
          <p:cNvSpPr/>
          <p:nvPr/>
        </p:nvSpPr>
        <p:spPr>
          <a:xfrm>
            <a:off x="4885327" y="2559769"/>
            <a:ext cx="2763296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/>
              <a:t>ASSISTANTS</a:t>
            </a:r>
            <a:endParaRPr lang="es-ES" b="1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9C2E98FF-1D1F-6EE2-9494-3A13789EF4FB}"/>
              </a:ext>
            </a:extLst>
          </p:cNvPr>
          <p:cNvSpPr/>
          <p:nvPr/>
        </p:nvSpPr>
        <p:spPr>
          <a:xfrm>
            <a:off x="1006474" y="4594337"/>
            <a:ext cx="4032453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/>
              <a:t>COMMUNICATIONS</a:t>
            </a:r>
            <a:endParaRPr lang="es-ES" b="1"/>
          </a:p>
        </p:txBody>
      </p:sp>
      <p:sp>
        <p:nvSpPr>
          <p:cNvPr id="41" name="Cubo 40">
            <a:extLst>
              <a:ext uri="{FF2B5EF4-FFF2-40B4-BE49-F238E27FC236}">
                <a16:creationId xmlns:a16="http://schemas.microsoft.com/office/drawing/2014/main" id="{F240DF82-9462-883F-48CE-FFFC7A98A65C}"/>
              </a:ext>
            </a:extLst>
          </p:cNvPr>
          <p:cNvSpPr/>
          <p:nvPr/>
        </p:nvSpPr>
        <p:spPr>
          <a:xfrm>
            <a:off x="8898371" y="2435551"/>
            <a:ext cx="2755900" cy="1558584"/>
          </a:xfrm>
          <a:prstGeom prst="cub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/>
              <a:t>API.RANDOM.ORG</a:t>
            </a:r>
          </a:p>
        </p:txBody>
      </p:sp>
      <p:sp>
        <p:nvSpPr>
          <p:cNvPr id="52" name="Flecha: a la derecha 51">
            <a:extLst>
              <a:ext uri="{FF2B5EF4-FFF2-40B4-BE49-F238E27FC236}">
                <a16:creationId xmlns:a16="http://schemas.microsoft.com/office/drawing/2014/main" id="{6B2E4992-9AB3-A555-EF33-6491F75368AE}"/>
              </a:ext>
            </a:extLst>
          </p:cNvPr>
          <p:cNvSpPr/>
          <p:nvPr/>
        </p:nvSpPr>
        <p:spPr>
          <a:xfrm rot="13700969">
            <a:off x="4299057" y="1853191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E338AE5A-890C-067E-8F0A-32D5558710C1}"/>
              </a:ext>
            </a:extLst>
          </p:cNvPr>
          <p:cNvSpPr/>
          <p:nvPr/>
        </p:nvSpPr>
        <p:spPr>
          <a:xfrm rot="2714865">
            <a:off x="3390131" y="2698868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Flecha: a la derecha 54">
            <a:extLst>
              <a:ext uri="{FF2B5EF4-FFF2-40B4-BE49-F238E27FC236}">
                <a16:creationId xmlns:a16="http://schemas.microsoft.com/office/drawing/2014/main" id="{53C779FF-A31E-0301-C384-A7241F6F6E12}"/>
              </a:ext>
            </a:extLst>
          </p:cNvPr>
          <p:cNvSpPr/>
          <p:nvPr/>
        </p:nvSpPr>
        <p:spPr>
          <a:xfrm rot="8927757">
            <a:off x="5010217" y="4442164"/>
            <a:ext cx="1595620" cy="20093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Flecha: a la derecha 55">
            <a:extLst>
              <a:ext uri="{FF2B5EF4-FFF2-40B4-BE49-F238E27FC236}">
                <a16:creationId xmlns:a16="http://schemas.microsoft.com/office/drawing/2014/main" id="{11DADD49-4934-435B-A60B-E94BADD47D60}"/>
              </a:ext>
            </a:extLst>
          </p:cNvPr>
          <p:cNvSpPr/>
          <p:nvPr/>
        </p:nvSpPr>
        <p:spPr>
          <a:xfrm>
            <a:off x="7791114" y="3279248"/>
            <a:ext cx="964765" cy="1054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3574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71806C3-9A3A-A3E4-C3E9-F6D031DB1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3CD2CB3A-BB8B-C4D3-5EA1-5996F1BE6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z="4000" smtClean="0"/>
              <a:pPr/>
              <a:t>29</a:t>
            </a:fld>
            <a:endParaRPr lang="en-US" sz="400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EB64820-4BD0-B4E1-D56D-AB64EFD21ED9}"/>
              </a:ext>
            </a:extLst>
          </p:cNvPr>
          <p:cNvSpPr/>
          <p:nvPr/>
        </p:nvSpPr>
        <p:spPr>
          <a:xfrm>
            <a:off x="1659970" y="663234"/>
            <a:ext cx="2763296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/>
              <a:t>EVENTS</a:t>
            </a:r>
            <a:endParaRPr lang="es-ES" b="1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4607203-3D9F-1D92-F536-A948367468E6}"/>
              </a:ext>
            </a:extLst>
          </p:cNvPr>
          <p:cNvSpPr/>
          <p:nvPr/>
        </p:nvSpPr>
        <p:spPr>
          <a:xfrm>
            <a:off x="4885327" y="2559769"/>
            <a:ext cx="2763296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/>
              <a:t>ASSISTANTS</a:t>
            </a:r>
            <a:endParaRPr lang="es-ES" b="1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9C2E98FF-1D1F-6EE2-9494-3A13789EF4FB}"/>
              </a:ext>
            </a:extLst>
          </p:cNvPr>
          <p:cNvSpPr/>
          <p:nvPr/>
        </p:nvSpPr>
        <p:spPr>
          <a:xfrm>
            <a:off x="1006474" y="4594337"/>
            <a:ext cx="4032453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/>
              <a:t>COMMUNICATIONS</a:t>
            </a:r>
            <a:endParaRPr lang="es-ES" b="1"/>
          </a:p>
        </p:txBody>
      </p:sp>
      <p:sp>
        <p:nvSpPr>
          <p:cNvPr id="41" name="Cubo 40">
            <a:extLst>
              <a:ext uri="{FF2B5EF4-FFF2-40B4-BE49-F238E27FC236}">
                <a16:creationId xmlns:a16="http://schemas.microsoft.com/office/drawing/2014/main" id="{F240DF82-9462-883F-48CE-FFFC7A98A65C}"/>
              </a:ext>
            </a:extLst>
          </p:cNvPr>
          <p:cNvSpPr/>
          <p:nvPr/>
        </p:nvSpPr>
        <p:spPr>
          <a:xfrm>
            <a:off x="8898371" y="2435551"/>
            <a:ext cx="2755900" cy="1558584"/>
          </a:xfrm>
          <a:prstGeom prst="cub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/>
              <a:t>API.RANDOM.ORG</a:t>
            </a:r>
          </a:p>
        </p:txBody>
      </p:sp>
      <p:sp>
        <p:nvSpPr>
          <p:cNvPr id="52" name="Flecha: a la derecha 51">
            <a:extLst>
              <a:ext uri="{FF2B5EF4-FFF2-40B4-BE49-F238E27FC236}">
                <a16:creationId xmlns:a16="http://schemas.microsoft.com/office/drawing/2014/main" id="{6B2E4992-9AB3-A555-EF33-6491F75368AE}"/>
              </a:ext>
            </a:extLst>
          </p:cNvPr>
          <p:cNvSpPr/>
          <p:nvPr/>
        </p:nvSpPr>
        <p:spPr>
          <a:xfrm rot="13700969">
            <a:off x="4299057" y="1853191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E338AE5A-890C-067E-8F0A-32D5558710C1}"/>
              </a:ext>
            </a:extLst>
          </p:cNvPr>
          <p:cNvSpPr/>
          <p:nvPr/>
        </p:nvSpPr>
        <p:spPr>
          <a:xfrm rot="2714865">
            <a:off x="3390131" y="2698868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Flecha: a la derecha 54">
            <a:extLst>
              <a:ext uri="{FF2B5EF4-FFF2-40B4-BE49-F238E27FC236}">
                <a16:creationId xmlns:a16="http://schemas.microsoft.com/office/drawing/2014/main" id="{53C779FF-A31E-0301-C384-A7241F6F6E12}"/>
              </a:ext>
            </a:extLst>
          </p:cNvPr>
          <p:cNvSpPr/>
          <p:nvPr/>
        </p:nvSpPr>
        <p:spPr>
          <a:xfrm rot="8927757">
            <a:off x="5016396" y="4440439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Flecha: a la derecha 55">
            <a:extLst>
              <a:ext uri="{FF2B5EF4-FFF2-40B4-BE49-F238E27FC236}">
                <a16:creationId xmlns:a16="http://schemas.microsoft.com/office/drawing/2014/main" id="{11DADD49-4934-435B-A60B-E94BADD47D60}"/>
              </a:ext>
            </a:extLst>
          </p:cNvPr>
          <p:cNvSpPr/>
          <p:nvPr/>
        </p:nvSpPr>
        <p:spPr>
          <a:xfrm>
            <a:off x="7791114" y="3144416"/>
            <a:ext cx="991741" cy="24025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165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6="http://schemas.microsoft.com/office/drawing/2014/main"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17" name="Group 14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18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9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0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1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2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3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4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5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6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7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8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9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0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1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2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3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4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5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6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7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8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9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0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1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2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3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4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5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6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7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8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9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0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1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2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3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4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5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6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7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8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9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0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1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2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3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4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5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6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7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8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9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0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1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72" name="Group 201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73" name="Rectangle 202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4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Persona viendo un teléfono vacío">
            <a:extLst>
              <a:ext uri="{FF2B5EF4-FFF2-40B4-BE49-F238E27FC236}">
                <a16:creationId xmlns:a16="http://schemas.microsoft.com/office/drawing/2014/main" id="{4721C34F-3D37-2509-1252-CE2127500E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15705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374" name="Group 205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75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76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77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78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79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0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1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2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3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4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5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6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7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8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9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90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91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92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93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94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95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B53242D-9502-7999-638A-D4174BB66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913" y="2876285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err="1"/>
              <a:t>Contexto</a:t>
            </a:r>
            <a:r>
              <a:rPr lang="en-US" sz="4400"/>
              <a:t> </a:t>
            </a:r>
            <a:r>
              <a:rPr lang="en-US" sz="4400" err="1"/>
              <a:t>aplicación</a:t>
            </a:r>
            <a:r>
              <a:rPr lang="en-US" sz="4400"/>
              <a:t> </a:t>
            </a:r>
            <a:r>
              <a:rPr lang="en-US" sz="4400" err="1"/>
              <a:t>eventhub</a:t>
            </a:r>
            <a:endParaRPr lang="en-US" sz="440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38850E0-4A12-B402-FBFA-659D3AB7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0824" y="5410201"/>
            <a:ext cx="512488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EventHub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E04DEBF-4AED-1D07-300B-B4BDD63BD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Aft>
                <a:spcPts val="600"/>
              </a:spcAft>
            </a:pPr>
            <a:fld id="{27CE633F-9882-4A5C-83A2-1109D0C73261}" type="slidenum">
              <a:rPr lang="en-US" sz="4000" smtClean="0"/>
              <a:pPr defTabSz="914400">
                <a:spcAft>
                  <a:spcPts val="600"/>
                </a:spcAft>
              </a:pPr>
              <a:t>3</a:t>
            </a:fld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40943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6="http://schemas.microsoft.com/office/drawing/2014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53242D-9502-7999-638A-D4174BB66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/>
              <a:t>MICRoservicio</a:t>
            </a:r>
            <a:r>
              <a:rPr lang="en-US" sz="5400"/>
              <a:t> de </a:t>
            </a:r>
            <a:r>
              <a:rPr lang="en-US" sz="5400" err="1"/>
              <a:t>COMUNICACIón</a:t>
            </a:r>
            <a:endParaRPr lang="en-US" sz="540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38850E0-4A12-B402-FBFA-659D3AB7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8011" y="5413248"/>
            <a:ext cx="47190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EventHub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E04DEBF-4AED-1D07-300B-B4BDD63BD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75845" y="5413248"/>
            <a:ext cx="992155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30</a:t>
            </a:fld>
            <a:endParaRPr lang="en-US" sz="40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93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75BDD-109F-7773-4564-BB5A542BE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523D8-C4E1-7DDA-55F1-79528D7A9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3" y="303341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ENDPOINTS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270E438-682C-E151-1CF2-09150895E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6325404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EventHub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2B0D75-F330-A98B-F343-142517974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060820"/>
            <a:ext cx="771089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31</a:t>
            </a:fld>
            <a:endParaRPr lang="en-US" sz="4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Imagen 6" descr="Tabla&#10;&#10;Descripción generada automáticamente con confianza media">
            <a:extLst>
              <a:ext uri="{FF2B5EF4-FFF2-40B4-BE49-F238E27FC236}">
                <a16:creationId xmlns:a16="http://schemas.microsoft.com/office/drawing/2014/main" id="{4CADCF78-8CA4-5148-512B-C52BC7EB13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83"/>
          <a:stretch/>
        </p:blipFill>
        <p:spPr>
          <a:xfrm>
            <a:off x="2345687" y="1383321"/>
            <a:ext cx="7756264" cy="507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04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71806C3-9A3A-A3E4-C3E9-F6D031DB1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EventHub</a:t>
            </a:r>
          </a:p>
        </p:txBody>
      </p: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3CD2CB3A-BB8B-C4D3-5EA1-5996F1BE6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C01A52-4537-CF66-69B3-C3312036E3EF}"/>
              </a:ext>
            </a:extLst>
          </p:cNvPr>
          <p:cNvSpPr/>
          <p:nvPr/>
        </p:nvSpPr>
        <p:spPr>
          <a:xfrm>
            <a:off x="4081688" y="657337"/>
            <a:ext cx="4032453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/>
              <a:t>COMMUNICATIONS</a:t>
            </a:r>
            <a:endParaRPr lang="es-ES" b="1"/>
          </a:p>
        </p:txBody>
      </p:sp>
      <p:pic>
        <p:nvPicPr>
          <p:cNvPr id="8" name="Imagen 7" descr="Icono Correo Electrónico Sobre en Círculo Negro PNG transparente - StickPNG">
            <a:extLst>
              <a:ext uri="{FF2B5EF4-FFF2-40B4-BE49-F238E27FC236}">
                <a16:creationId xmlns:a16="http://schemas.microsoft.com/office/drawing/2014/main" id="{284C6427-F8EC-44C7-022D-D65FEBC76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585" y="3402659"/>
            <a:ext cx="1802460" cy="1802460"/>
          </a:xfrm>
          <a:prstGeom prst="rect">
            <a:avLst/>
          </a:prstGeom>
        </p:spPr>
      </p:pic>
      <p:pic>
        <p:nvPicPr>
          <p:cNvPr id="11" name="Imagen 10" descr="Ventana de chat - Iconos gratis de interfaz">
            <a:extLst>
              <a:ext uri="{FF2B5EF4-FFF2-40B4-BE49-F238E27FC236}">
                <a16:creationId xmlns:a16="http://schemas.microsoft.com/office/drawing/2014/main" id="{287E8BD7-14C7-6698-B989-C787101F6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004" y="3302873"/>
            <a:ext cx="1990608" cy="2000016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A46D6625-FD14-D509-FDF6-1B5988CA3DAD}"/>
              </a:ext>
            </a:extLst>
          </p:cNvPr>
          <p:cNvSpPr/>
          <p:nvPr/>
        </p:nvSpPr>
        <p:spPr>
          <a:xfrm>
            <a:off x="3052585" y="5343234"/>
            <a:ext cx="2054882" cy="3594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600" b="1"/>
              <a:t>EMAIL SENDING </a:t>
            </a:r>
            <a:endParaRPr lang="es-E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272ABEF7-AFF1-7978-7CAD-680DA9DA443C}"/>
              </a:ext>
            </a:extLst>
          </p:cNvPr>
          <p:cNvSpPr/>
          <p:nvPr/>
        </p:nvSpPr>
        <p:spPr>
          <a:xfrm>
            <a:off x="7062156" y="5306947"/>
            <a:ext cx="2054882" cy="3594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600" b="1"/>
              <a:t>CHATS</a:t>
            </a:r>
          </a:p>
        </p:txBody>
      </p:sp>
      <p:pic>
        <p:nvPicPr>
          <p:cNvPr id="25" name="Imagen 24" descr="Flecha recta con bifurcación a dos - Iconos gratis de flechas">
            <a:extLst>
              <a:ext uri="{FF2B5EF4-FFF2-40B4-BE49-F238E27FC236}">
                <a16:creationId xmlns:a16="http://schemas.microsoft.com/office/drawing/2014/main" id="{CDDE6F58-F73B-1128-5C29-B25ADFC2D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50543" y="2175329"/>
            <a:ext cx="1699986" cy="1699986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2635896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D23121-558F-1F98-5838-24DA9671A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60AC5D82-FB84-562B-D8DF-3FC129683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339F0152-7CAC-8469-F292-0572ED1E2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3BB16878-1810-BD70-5420-A9600CF44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3A68C0A-BD50-9859-5317-137448FCF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84408BF2-3F8A-E7D3-129B-271B43D80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61AABD1C-E390-6C8A-01D2-2CE2B5331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1F67BF6-F51C-D99E-29D7-B33A8F19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5A21C42-57CA-7FC8-93E1-B203C1BD5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AC65718-4E26-7CF0-6BDE-578AB0D4A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FD6B488-6D5E-47D5-33B4-FE542CD63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E16D2A2C-2821-1935-CE1E-3265B125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33FB2C42-9DFB-AD5E-953D-6F95C2A6D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14B39081-62A2-961F-CD4D-210B76BCF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8C3526E3-9E7E-A889-3C28-DB8415E72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54C39EE-9CF5-6366-A6ED-2D9E75F1B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C8C5BCC0-DC3B-C19E-D121-728F1834C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42E006-D427-532E-9F08-2A0C718E9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7E40A8A5-E495-3755-88E1-A3CD837B6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9FC6DB6-762B-4D22-B95A-E7FACAA47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95EB28E-9086-C9EA-9B29-2D8EBDD87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915C499C-E198-1583-E775-425BED519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62CBC62B-9CD6-75DD-E858-2E292AD83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85DA69F9-D37F-DAAB-4036-B26B5C02C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F73F1E37-E74B-88CC-A0FE-D59BC1D10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A766A9D3-8933-54C8-9739-84425EBCE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38D965F3-ECD1-DF1C-5761-9F5F6800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10CAF86A-71F0-0507-B324-39EF3E77F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BAD35A10-0AE8-B04D-ECC4-3C7130358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BDBD0D9-1D7E-7C5B-B31D-1D539715D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C3418B04-4BC7-C2DC-9492-FC85B26DF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0">
            <a:extLst>
              <a:ext uri="{FF2B5EF4-FFF2-40B4-BE49-F238E27FC236}">
                <a16:creationId xmlns:a16="http://schemas.microsoft.com/office/drawing/2014/main" id="{05FA03C7-25F0-032B-7B19-1B015DA2A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243725E9-AA58-9432-6468-10AB27240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8ED1B453-1FAF-D129-6387-A800F2701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87751DBC-5367-0790-A02E-9F02AA290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85097A00-1273-9E25-59B4-12D7C1B9E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108EFD31-AACC-F170-610B-5814DDC8E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C8757245-EFD3-3A25-7C40-08979F673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B0103F4D-3497-E679-D460-F43307FC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E97D8FB4-4DBB-2515-465B-6ABCEF4E6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3CDBC560-AB2B-3EDD-C05C-BF3D4E57C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1EA57787-F57E-B227-3688-4E8B41CAC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C9A9B4B-8A57-349C-B686-3AEB86261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1721835C-DE4F-5FBD-43B4-93785AB8D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z="4000" smtClean="0"/>
              <a:pPr/>
              <a:t>33</a:t>
            </a:fld>
            <a:endParaRPr lang="en-US" sz="400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FDBA53E-4D41-48FD-CFEC-35D256FE17A5}"/>
              </a:ext>
            </a:extLst>
          </p:cNvPr>
          <p:cNvSpPr/>
          <p:nvPr/>
        </p:nvSpPr>
        <p:spPr>
          <a:xfrm>
            <a:off x="1659970" y="663234"/>
            <a:ext cx="2763296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USERS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A101773-1020-C949-BEA5-F61460B4FC74}"/>
              </a:ext>
            </a:extLst>
          </p:cNvPr>
          <p:cNvSpPr/>
          <p:nvPr/>
        </p:nvSpPr>
        <p:spPr>
          <a:xfrm>
            <a:off x="4885327" y="2541627"/>
            <a:ext cx="2908438" cy="151152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400" b="1">
                <a:latin typeface="TW Cen MT"/>
              </a:rPr>
              <a:t>COMMUNICATIONS</a:t>
            </a:r>
            <a:endParaRPr lang="es-ES" sz="2400">
              <a:latin typeface="TW Cen MT"/>
            </a:endParaRPr>
          </a:p>
        </p:txBody>
      </p:sp>
      <p:sp>
        <p:nvSpPr>
          <p:cNvPr id="41" name="Cubo 40">
            <a:extLst>
              <a:ext uri="{FF2B5EF4-FFF2-40B4-BE49-F238E27FC236}">
                <a16:creationId xmlns:a16="http://schemas.microsoft.com/office/drawing/2014/main" id="{3740E449-2F3E-F303-BB99-041772D19BF8}"/>
              </a:ext>
            </a:extLst>
          </p:cNvPr>
          <p:cNvSpPr/>
          <p:nvPr/>
        </p:nvSpPr>
        <p:spPr>
          <a:xfrm>
            <a:off x="8898371" y="2435551"/>
            <a:ext cx="2755900" cy="1558584"/>
          </a:xfrm>
          <a:prstGeom prst="cub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b="1"/>
              <a:t>API.SENDGRID</a:t>
            </a:r>
          </a:p>
        </p:txBody>
      </p:sp>
      <p:sp>
        <p:nvSpPr>
          <p:cNvPr id="52" name="Flecha: a la derecha 51">
            <a:extLst>
              <a:ext uri="{FF2B5EF4-FFF2-40B4-BE49-F238E27FC236}">
                <a16:creationId xmlns:a16="http://schemas.microsoft.com/office/drawing/2014/main" id="{4B675EBF-BFD9-8C83-ED46-F6FD4BCE11ED}"/>
              </a:ext>
            </a:extLst>
          </p:cNvPr>
          <p:cNvSpPr/>
          <p:nvPr/>
        </p:nvSpPr>
        <p:spPr>
          <a:xfrm rot="13700969">
            <a:off x="4299057" y="1853191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3AE44163-A6A8-9D0C-49D6-60786934F11C}"/>
              </a:ext>
            </a:extLst>
          </p:cNvPr>
          <p:cNvSpPr/>
          <p:nvPr/>
        </p:nvSpPr>
        <p:spPr>
          <a:xfrm rot="2714865">
            <a:off x="3390131" y="2698868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Flecha: a la derecha 54">
            <a:extLst>
              <a:ext uri="{FF2B5EF4-FFF2-40B4-BE49-F238E27FC236}">
                <a16:creationId xmlns:a16="http://schemas.microsoft.com/office/drawing/2014/main" id="{1996716A-8501-97CE-B745-265CE6636E4A}"/>
              </a:ext>
            </a:extLst>
          </p:cNvPr>
          <p:cNvSpPr/>
          <p:nvPr/>
        </p:nvSpPr>
        <p:spPr>
          <a:xfrm rot="-2220000">
            <a:off x="4535610" y="4694439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Flecha: a la derecha 55">
            <a:extLst>
              <a:ext uri="{FF2B5EF4-FFF2-40B4-BE49-F238E27FC236}">
                <a16:creationId xmlns:a16="http://schemas.microsoft.com/office/drawing/2014/main" id="{013B43A5-E1FA-7634-1E71-C631A022E46C}"/>
              </a:ext>
            </a:extLst>
          </p:cNvPr>
          <p:cNvSpPr/>
          <p:nvPr/>
        </p:nvSpPr>
        <p:spPr>
          <a:xfrm>
            <a:off x="7909042" y="3279248"/>
            <a:ext cx="846837" cy="13263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D6A960C-4B3F-CED6-017C-A06CB870E127}"/>
              </a:ext>
            </a:extLst>
          </p:cNvPr>
          <p:cNvSpPr/>
          <p:nvPr/>
        </p:nvSpPr>
        <p:spPr>
          <a:xfrm>
            <a:off x="1664969" y="4501054"/>
            <a:ext cx="2763296" cy="14389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>
                <a:latin typeface="TW Cen MT"/>
              </a:rPr>
              <a:t>ASSISTANTS</a:t>
            </a:r>
            <a:endParaRPr lang="es-ES" sz="3200">
              <a:latin typeface="TW Cen MT"/>
            </a:endParaRPr>
          </a:p>
        </p:txBody>
      </p:sp>
      <p:pic>
        <p:nvPicPr>
          <p:cNvPr id="42" name="Imagen 41" descr="A Fresh New SendGrid Identity: Logo Evolution - Simpaul Design">
            <a:extLst>
              <a:ext uri="{FF2B5EF4-FFF2-40B4-BE49-F238E27FC236}">
                <a16:creationId xmlns:a16="http://schemas.microsoft.com/office/drawing/2014/main" id="{61C04F4D-4949-C7E2-E0FC-4ADE06516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7257" y="2831419"/>
            <a:ext cx="2371270" cy="115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32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10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2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1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id="{55D3D1E8-FC83-4527-C264-9758756E4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s-ES"/>
              <a:t>CHATS</a:t>
            </a:r>
          </a:p>
        </p:txBody>
      </p:sp>
      <p:pic>
        <p:nvPicPr>
          <p:cNvPr id="2" name="Marcador de contenido 1" descr="Diagrama&#10;&#10;Descripción generada automáticamente">
            <a:extLst>
              <a:ext uri="{FF2B5EF4-FFF2-40B4-BE49-F238E27FC236}">
                <a16:creationId xmlns:a16="http://schemas.microsoft.com/office/drawing/2014/main" id="{9B4E2317-2463-D810-2422-E4726A2D6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7414" y="1817801"/>
            <a:ext cx="6283638" cy="4486728"/>
          </a:xfrm>
        </p:spPr>
      </p:pic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5D45169-29FD-7DC0-A5BF-E70FEA6E8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EventHub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D3BE7A-5038-82EC-AB4F-CC9D8ED29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dirty="0" smtClean="0"/>
              <a:pPr>
                <a:spcAft>
                  <a:spcPts val="600"/>
                </a:spcAft>
              </a:pPr>
              <a:t>34</a:t>
            </a:fld>
            <a:endParaRPr lang="en-US" sz="4000"/>
          </a:p>
        </p:txBody>
      </p:sp>
      <p:grpSp>
        <p:nvGrpSpPr>
          <p:cNvPr id="82" name="Group 41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694675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4450F5-2060-A8A7-CC74-2DD872B9F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10">
            <a:extLst>
              <a:ext uri="{FF2B5EF4-FFF2-40B4-BE49-F238E27FC236}">
                <a16:creationId xmlns:a16="http://schemas.microsoft.com/office/drawing/2014/main" id="{836535C3-8475-2413-B87C-506568AAC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2">
            <a:extLst>
              <a:ext uri="{FF2B5EF4-FFF2-40B4-BE49-F238E27FC236}">
                <a16:creationId xmlns:a16="http://schemas.microsoft.com/office/drawing/2014/main" id="{4C7EDF75-A918-9FA4-8E14-EF3EFD3D0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E02A4B91-F63F-583C-8825-D8A422DE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9DFA7372-E04F-FD9C-B52B-DA61349A4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8CD0EAA3-A1AF-26D3-7495-16392339A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D1089A2E-E1B5-A014-BB5E-AF2653653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9621AF24-0BD6-65F5-36F1-95A87027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BC992A5A-DE69-DA4E-F121-7DB3DBC18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72719688-26C9-0779-2130-7004F33D4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96AF47B5-97E2-79BA-67D2-1D825A592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4EF1FD75-BC8B-B195-6355-4C210BBB2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6CDC3E55-3AD6-187C-6DAB-57375EFBB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065346D2-57BB-8A22-55B4-87654552E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Line 16">
              <a:extLst>
                <a:ext uri="{FF2B5EF4-FFF2-40B4-BE49-F238E27FC236}">
                  <a16:creationId xmlns:a16="http://schemas.microsoft.com/office/drawing/2014/main" id="{BE1D3548-1359-ECE1-462E-21F0FB192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64151DF0-CD90-9725-B6E4-7F8B7D5A8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4B27E0B9-116F-9E69-DFE0-DA8CB64B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D096163E-87B9-34AE-3568-836F96E5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DB7FEB6B-1B5A-ADA6-0D9D-68ECCCD63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1" name="Rectangle 21">
              <a:extLst>
                <a:ext uri="{FF2B5EF4-FFF2-40B4-BE49-F238E27FC236}">
                  <a16:creationId xmlns:a16="http://schemas.microsoft.com/office/drawing/2014/main" id="{FC659D0D-89E4-0C9F-2A6A-C6A936BB7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47FADA46-B961-0E2E-1057-CD8EC29C75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C8E4F4E1-9D0D-54E2-71EE-0FB4AEA2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CA32BE2A-1555-56E2-7D57-02EC1AD54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89E1C952-7F62-2C3C-8280-A5C131A1F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64BCD773-FDBD-0BD2-7B79-96D885988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381B11C7-44CB-80AC-9204-0128B00CF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B994E997-6268-DF6B-EC7F-C73646A4A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4C40B235-CCB7-5C8C-7051-A80DCA7E1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5C96B3E7-940D-7E99-0D5E-4F6FB4DCE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61FF30BF-0253-E257-2A9B-DD1262B4E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id="{6A816CE7-F38A-7A04-F116-33E681F91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s-ES"/>
              <a:t>CHATS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B66E3E-CF33-CEEF-0B02-B07626B0C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3821" y="6169024"/>
            <a:ext cx="771089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dirty="0" smtClean="0"/>
              <a:pPr>
                <a:spcAft>
                  <a:spcPts val="600"/>
                </a:spcAft>
              </a:pPr>
              <a:t>35</a:t>
            </a:fld>
            <a:endParaRPr lang="en-US" sz="4000"/>
          </a:p>
        </p:txBody>
      </p:sp>
      <p:grpSp>
        <p:nvGrpSpPr>
          <p:cNvPr id="82" name="Group 41">
            <a:extLst>
              <a:ext uri="{FF2B5EF4-FFF2-40B4-BE49-F238E27FC236}">
                <a16:creationId xmlns:a16="http://schemas.microsoft.com/office/drawing/2014/main" id="{283692B5-72F0-DACF-41A8-597C0AFB3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E06F7C70-9F38-FBB0-A0A9-3855FDF6D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6E37D49E-E02D-6CB9-9536-70B2E23A1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8DAA7974-B740-95D3-CD11-44D3B609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D1EB6136-1A90-F671-FD86-E96BB897E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C1646A69-2012-D28D-58E6-F25AD0AA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E7194730-C604-B666-AF88-DB8E873F4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900C7E83-A77C-DC97-9364-DE0FA91C0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F641AC54-4C75-22CB-7849-4BDF8E9D4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64B636A7-E16B-F6A6-D53C-C324A01FE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45BCE625-5EB7-0668-265B-DC2438802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pic>
        <p:nvPicPr>
          <p:cNvPr id="6" name="Imagen 5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B6E71685-E20A-31C0-A53E-13973E97D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575" y="1849811"/>
            <a:ext cx="9108282" cy="444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11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5E7694-CDD5-D743-394C-2F1BB2510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10">
            <a:extLst>
              <a:ext uri="{FF2B5EF4-FFF2-40B4-BE49-F238E27FC236}">
                <a16:creationId xmlns:a16="http://schemas.microsoft.com/office/drawing/2014/main" id="{D2C735DC-ACC0-1B6B-2AF9-E7F64ED66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2">
            <a:extLst>
              <a:ext uri="{FF2B5EF4-FFF2-40B4-BE49-F238E27FC236}">
                <a16:creationId xmlns:a16="http://schemas.microsoft.com/office/drawing/2014/main" id="{BEF76626-68ED-8F88-2A3E-4C04E28C7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8A33D694-053D-82A5-226F-EB431A21B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EB119EA7-6514-DF72-5305-C792E3BDA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A43D0C53-7BD4-46C6-4819-833E16CB7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44C5A149-CAEC-39A6-1FE9-04A3034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04E7E116-84A2-50D8-4D2A-B364631E7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E5BC6180-E358-20D5-2C1B-B12155538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DCA35761-88C7-6097-ECCD-1D720FD1E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CC772D0F-F7BD-6970-1E72-372AA5424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5A85D20B-CE56-4110-13C2-BBBCBAD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D1592E24-CBD0-8755-70FF-49762D12F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BB08609E-6173-4F14-958A-6AB97A4E0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Line 16">
              <a:extLst>
                <a:ext uri="{FF2B5EF4-FFF2-40B4-BE49-F238E27FC236}">
                  <a16:creationId xmlns:a16="http://schemas.microsoft.com/office/drawing/2014/main" id="{F49DC6F3-F754-0240-D7DA-1E8819D4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07F1CACA-8B70-3B97-0626-539DFD8A2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80A06196-58FE-7934-4FF4-C6093D3BB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55FBB8C2-460F-E1E4-83D6-1CA634D5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ECAC2073-0036-0F46-E909-3A2010B520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1" name="Rectangle 21">
              <a:extLst>
                <a:ext uri="{FF2B5EF4-FFF2-40B4-BE49-F238E27FC236}">
                  <a16:creationId xmlns:a16="http://schemas.microsoft.com/office/drawing/2014/main" id="{16133E6B-81F4-FEBD-2220-A3FC2222D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29A77BB1-FA73-1408-B12F-495368E46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C47C1AC3-609A-6A90-3B29-87B8EE4E1B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A8E221EF-9EAD-049A-1F63-E932438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FDC571D4-47D3-9FA5-AA04-F419B72B1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BE15914F-EEFC-6CA2-AE30-7A23AAC1F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17D1A5DB-10B4-3698-1407-65EA2D759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9D179B67-44B2-745F-F0F5-649EC0791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F26B5730-28CE-8B9F-7570-4BDCB7B80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37E473DC-CC2C-894C-5BEE-29E323795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B9F061CE-575C-B2D3-CF0E-C817B5B39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id="{2B635258-EB34-D6E1-4F5E-625A09984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s-ES"/>
              <a:t>CUSTOMER AGREEMENT</a:t>
            </a:r>
          </a:p>
        </p:txBody>
      </p:sp>
      <p:pic>
        <p:nvPicPr>
          <p:cNvPr id="2" name="Marcador de contenido 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D2FCFEC-694C-E213-756F-E74C1A12C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3101" y="2032265"/>
            <a:ext cx="1676400" cy="2790825"/>
          </a:xfrm>
        </p:spPr>
      </p:pic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84817ED-5FEB-FC85-4CF1-E9F9303E0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EventHub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DB4BA5-0E2C-84EE-A8AF-1FC58D9F4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dirty="0" smtClean="0"/>
              <a:pPr>
                <a:spcAft>
                  <a:spcPts val="600"/>
                </a:spcAft>
              </a:pPr>
              <a:t>36</a:t>
            </a:fld>
            <a:endParaRPr lang="en-US" sz="4000"/>
          </a:p>
        </p:txBody>
      </p:sp>
      <p:grpSp>
        <p:nvGrpSpPr>
          <p:cNvPr id="82" name="Group 41">
            <a:extLst>
              <a:ext uri="{FF2B5EF4-FFF2-40B4-BE49-F238E27FC236}">
                <a16:creationId xmlns:a16="http://schemas.microsoft.com/office/drawing/2014/main" id="{38FD2D88-9595-7345-D102-0D0C4F639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9DC39694-3F0C-5F48-C19F-133969A93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7A170C51-2DBF-FECD-48C3-93FADABDF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A273692F-DA6F-2F22-DC13-9B63DDE90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080EA619-C1B4-AF6B-575E-1EE4AB990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B9159DA0-2689-C26B-24F5-A2AC1DDCA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7DB673B7-08B4-5DDB-A317-A61543005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158D7452-01FB-6E46-C75B-7CC84D0C0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98215C7F-EBA8-C7CA-5F6F-16B386FCD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BC2C11C3-A3DF-8BFB-565A-CE1550AE2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93F51885-6EF9-9B74-F6C4-73EA930AE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7" name="Signo más 6">
            <a:extLst>
              <a:ext uri="{FF2B5EF4-FFF2-40B4-BE49-F238E27FC236}">
                <a16:creationId xmlns:a16="http://schemas.microsoft.com/office/drawing/2014/main" id="{34E6DA5C-2502-B46D-FFD0-A191E1AF0FE5}"/>
              </a:ext>
            </a:extLst>
          </p:cNvPr>
          <p:cNvSpPr/>
          <p:nvPr/>
        </p:nvSpPr>
        <p:spPr>
          <a:xfrm>
            <a:off x="5757334" y="3104444"/>
            <a:ext cx="677333" cy="639703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0D69D8E-DCA2-C2E0-85C8-4ABB597AB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728" y="2144890"/>
            <a:ext cx="2829802" cy="256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99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777C92-25CB-CA80-E535-F52262911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10">
            <a:extLst>
              <a:ext uri="{FF2B5EF4-FFF2-40B4-BE49-F238E27FC236}">
                <a16:creationId xmlns:a16="http://schemas.microsoft.com/office/drawing/2014/main" id="{2CF778D7-FABF-6D38-7B02-5A11C7549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2">
            <a:extLst>
              <a:ext uri="{FF2B5EF4-FFF2-40B4-BE49-F238E27FC236}">
                <a16:creationId xmlns:a16="http://schemas.microsoft.com/office/drawing/2014/main" id="{88BF7202-E911-E0E6-83BE-8A5322FA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0F54E2E6-4DA2-6381-6D06-F4F12208F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E4FB3DC1-116B-9981-3A09-0DB3C55A9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866507EB-7D96-1EBE-C0F6-C219338D9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DBD1516B-91E3-309F-3307-BF7D90255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AF1180F1-3EDF-5B1E-DB61-F1BDA9840B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6810643A-52EE-7F5C-9B5C-006600290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13346377-3399-9D69-A7D3-9C92ADC079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4AD28547-6D37-43B6-B523-C90ED0021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4BE2A46F-62D3-DEB5-EB59-5354047E2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EE7AD1FF-B92B-A0F0-F61A-0CC1B5D1B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40335522-0424-E08C-6152-47F0C7E3F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Line 16">
              <a:extLst>
                <a:ext uri="{FF2B5EF4-FFF2-40B4-BE49-F238E27FC236}">
                  <a16:creationId xmlns:a16="http://schemas.microsoft.com/office/drawing/2014/main" id="{F3564321-6AC0-DBFF-901B-5BCC155A0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4F2E7560-DDBB-D4B7-925B-E45395106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CE0F3E9E-C46C-2CB8-1BD6-A7BD2B48F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AEFA6E5A-E674-55D9-4A95-64A8E2BDF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5253F881-78DA-AA3E-429E-98216CBFC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1" name="Rectangle 21">
              <a:extLst>
                <a:ext uri="{FF2B5EF4-FFF2-40B4-BE49-F238E27FC236}">
                  <a16:creationId xmlns:a16="http://schemas.microsoft.com/office/drawing/2014/main" id="{C9D58240-CBE8-241B-4A2E-DF87CB025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9D64BF5A-67DB-07D5-5629-1D10C7B59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4DFA1DAB-8053-4538-FAAD-6E5A08F84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E4C30129-D94E-340D-A628-BABEAAABB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D68D204F-DD12-D01C-79EC-C2058E6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34CBB123-22B5-2932-2A8F-4F05DBBC5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73F4A294-DF6D-400D-9721-DA59C1105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7E9A907A-232D-412C-4C96-F55867A9F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07FE4B5B-F613-65CD-3EAD-972265130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4492B3BD-DECA-38F1-B974-4B27CF52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73C25FF9-B4CC-5F34-96DE-84C37D361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id="{50766429-C27C-2F12-9F0A-FB276935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s-ES"/>
              <a:t>CUSTOMER AGREEMENT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DF0F971-CEE7-F6D6-C80A-E0DF2640B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EventHub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BC4131-C62F-3CAC-4F28-0361CE78A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dirty="0" smtClean="0"/>
              <a:pPr>
                <a:spcAft>
                  <a:spcPts val="600"/>
                </a:spcAft>
              </a:pPr>
              <a:t>37</a:t>
            </a:fld>
            <a:endParaRPr lang="en-US" sz="4000"/>
          </a:p>
        </p:txBody>
      </p:sp>
      <p:grpSp>
        <p:nvGrpSpPr>
          <p:cNvPr id="82" name="Group 41">
            <a:extLst>
              <a:ext uri="{FF2B5EF4-FFF2-40B4-BE49-F238E27FC236}">
                <a16:creationId xmlns:a16="http://schemas.microsoft.com/office/drawing/2014/main" id="{B0523AEC-8529-D158-9344-785D66A9C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EDA57393-4B1F-3DC8-AA11-9CF4E9309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3D2CCAC7-A445-8797-BCCC-FA2573FD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5BC7D17B-D056-D9EE-A432-70D43859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F2E378BE-24A7-966D-EF4D-88E458236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CB9E3A46-1D80-D050-D519-E89C50F79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CC28E9F4-7CB3-924F-A9B9-15657F3AD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1812C398-0A15-595F-7C72-8017B8F7C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090784E3-C7CA-6933-3A31-CB59E62B9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691FE700-008D-EEA2-E433-EFCA0F16F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C38BF6A4-7BB1-EC0F-23B5-1B4501D76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pic>
        <p:nvPicPr>
          <p:cNvPr id="11" name="Marcador de contenido 10" descr="Diagrama, Escala de tiempo&#10;&#10;Descripción generada automáticamente">
            <a:extLst>
              <a:ext uri="{FF2B5EF4-FFF2-40B4-BE49-F238E27FC236}">
                <a16:creationId xmlns:a16="http://schemas.microsoft.com/office/drawing/2014/main" id="{0364F0C3-E7EB-D495-3688-D8564FAD0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117" t="7967" r="12809" b="7692"/>
          <a:stretch/>
        </p:blipFill>
        <p:spPr>
          <a:xfrm>
            <a:off x="2472561" y="1797844"/>
            <a:ext cx="7187267" cy="4604191"/>
          </a:xfrm>
        </p:spPr>
      </p:pic>
    </p:spTree>
    <p:extLst>
      <p:ext uri="{BB962C8B-B14F-4D97-AF65-F5344CB8AC3E}">
        <p14:creationId xmlns:p14="http://schemas.microsoft.com/office/powerpoint/2010/main" val="3817279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02D449-FBAF-39B0-B994-58F866698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10">
            <a:extLst>
              <a:ext uri="{FF2B5EF4-FFF2-40B4-BE49-F238E27FC236}">
                <a16:creationId xmlns:a16="http://schemas.microsoft.com/office/drawing/2014/main" id="{DEBF75A7-E7F2-8A00-A6C5-C2822FF34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2">
            <a:extLst>
              <a:ext uri="{FF2B5EF4-FFF2-40B4-BE49-F238E27FC236}">
                <a16:creationId xmlns:a16="http://schemas.microsoft.com/office/drawing/2014/main" id="{73DC0B41-B798-A5D3-A33D-B6F947178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DC3450D4-E785-21E5-6F1C-C5804874B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51F4D95A-DB8E-15DB-7EB3-782A00433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709B1D68-8658-DA0C-B879-69EEECF17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9C597297-233E-CAA8-5C81-DA8DC3EFF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EDCDADDC-17EE-2147-E3F7-6C8F9A351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1C912ACE-B3AB-905A-915A-8E9F6BC61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233296CA-C183-F042-55A4-D1954D960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D8F3123E-37E5-552E-8D36-1C81C2A36E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D6E0AE0F-9346-82E2-62CD-D9323ED7D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978E2A9C-867D-0645-F41B-B1B03B4A23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6D2619E3-A62E-D1AC-A071-93B8CC128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Line 16">
              <a:extLst>
                <a:ext uri="{FF2B5EF4-FFF2-40B4-BE49-F238E27FC236}">
                  <a16:creationId xmlns:a16="http://schemas.microsoft.com/office/drawing/2014/main" id="{49CA0A5C-E293-2F49-FB20-DBFF513A8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7B79AA1B-F813-EEB1-26B8-16A64A97E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FB698D37-0B84-67F4-1AA3-9718DB851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4E3C4E4F-6494-00D8-7B99-ACD3BE0E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701FDE1F-7935-A77C-B513-E7030C236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1" name="Rectangle 21">
              <a:extLst>
                <a:ext uri="{FF2B5EF4-FFF2-40B4-BE49-F238E27FC236}">
                  <a16:creationId xmlns:a16="http://schemas.microsoft.com/office/drawing/2014/main" id="{1D6AE277-4967-354A-FC0B-A16C1C894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9051B4F9-366B-E685-4D79-375EA9A00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0DAA0CA4-DC2D-8862-6B83-B7086E473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E769BEBD-78EE-A1A1-AA68-89D2BB051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0805F24F-88D5-F33A-8E70-1FA0B2405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023AF5C2-1F41-C5F7-A674-880709279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8436F040-7B76-B976-FE7D-99492D66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781A3B03-7D41-0FAA-4445-180F2E4ED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F5A459E7-5E5E-FF51-54DC-BDE104E12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562EBBF8-903C-D918-233D-F4C8248AA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A6482780-DE0F-9CFB-D944-A120E5602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id="{DFC82EEF-1F7D-483D-A624-1AD4820D3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s-ES"/>
              <a:t>CUSTOMER AGREEMENT</a:t>
            </a:r>
            <a:br>
              <a:rPr lang="es-ES"/>
            </a:br>
            <a:r>
              <a:rPr lang="es-ES"/>
              <a:t>v2-&gt;v3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DD1AD35-8B2F-1155-0C37-65EF73098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EventHub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F72CEB-AA7D-38B7-AA1D-4F388920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dirty="0" smtClean="0"/>
              <a:pPr>
                <a:spcAft>
                  <a:spcPts val="600"/>
                </a:spcAft>
              </a:pPr>
              <a:t>38</a:t>
            </a:fld>
            <a:endParaRPr lang="en-US" sz="4000"/>
          </a:p>
        </p:txBody>
      </p:sp>
      <p:grpSp>
        <p:nvGrpSpPr>
          <p:cNvPr id="82" name="Group 41">
            <a:extLst>
              <a:ext uri="{FF2B5EF4-FFF2-40B4-BE49-F238E27FC236}">
                <a16:creationId xmlns:a16="http://schemas.microsoft.com/office/drawing/2014/main" id="{8C59C99F-9547-D589-E9EC-953E1D98A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44A585F1-4C74-CDF6-C180-FFF7BC082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6BF9B05A-8430-FD14-C363-D631A0CAF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3FA43ECB-9789-86EB-593C-B1969CFB2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3836205D-2BFB-CF7B-F80F-BD8529540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C9A19372-CED8-2A3D-8EEE-3FABD3709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6C9268C2-9272-3A3A-D3B7-E044177CF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10FE642F-D6BA-35B5-4A75-D2D87A438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D72B3607-9026-91E0-A8DF-FFA15C2EC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E0E331CF-3D82-6E87-511D-82EC838F9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E178E0F8-8BFD-377C-D2F9-F1C7C6BD7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pic>
        <p:nvPicPr>
          <p:cNvPr id="7" name="Marcador de contenido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79DBCC2F-068B-9CFA-DADE-CD398CEBE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152" y="2571192"/>
            <a:ext cx="3648075" cy="2352675"/>
          </a:xfr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701C6E68-B7A2-26A2-1B82-E3B0FF3DFBF9}"/>
              </a:ext>
            </a:extLst>
          </p:cNvPr>
          <p:cNvSpPr/>
          <p:nvPr/>
        </p:nvSpPr>
        <p:spPr>
          <a:xfrm>
            <a:off x="5491239" y="3603037"/>
            <a:ext cx="658518" cy="2822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3EC3941-BCFA-50CE-DED5-91166EEA5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169" y="1317037"/>
            <a:ext cx="3217365" cy="485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44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26633D-A001-4A59-4D1F-850E16691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10">
            <a:extLst>
              <a:ext uri="{FF2B5EF4-FFF2-40B4-BE49-F238E27FC236}">
                <a16:creationId xmlns:a16="http://schemas.microsoft.com/office/drawing/2014/main" id="{3017D0CD-CC70-4E67-1FCF-6810DD884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2">
            <a:extLst>
              <a:ext uri="{FF2B5EF4-FFF2-40B4-BE49-F238E27FC236}">
                <a16:creationId xmlns:a16="http://schemas.microsoft.com/office/drawing/2014/main" id="{033E5464-DF8A-287F-78CC-C0FA4A7FF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8BE92956-DC6C-39BC-6B74-03234AE51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F476EFE8-B351-6537-341D-32A8A252E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97A758B3-1416-52BE-16E6-BEB49E42E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1F1B9B2F-2E0E-8E86-818F-9245CC8ED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ED62AC58-8462-1B19-A1DC-602F4EC19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2506CC33-0D2B-1896-23A0-CFF7BF81F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FAE2C517-F96F-89DF-200C-085B172388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40C7D53E-5D42-1B24-7614-EF273FEFB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C9B28143-7E37-F0CA-5243-97F1B71CE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9F0AEB7E-4232-0C3F-42D4-276EC75F1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306432FF-8A73-CFC8-0B31-4E1B60199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Line 16">
              <a:extLst>
                <a:ext uri="{FF2B5EF4-FFF2-40B4-BE49-F238E27FC236}">
                  <a16:creationId xmlns:a16="http://schemas.microsoft.com/office/drawing/2014/main" id="{51F8C3BA-0D46-FFE0-5E99-2C4D194A0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F114F1B2-C11E-0F73-69D2-893EE8AB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C5A913EF-532D-9272-2796-978AC9131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B7262465-F2D9-C814-0A3D-90451C501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93D5E8F3-9956-4853-0766-F60BC8419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1" name="Rectangle 21">
              <a:extLst>
                <a:ext uri="{FF2B5EF4-FFF2-40B4-BE49-F238E27FC236}">
                  <a16:creationId xmlns:a16="http://schemas.microsoft.com/office/drawing/2014/main" id="{B02634C7-0EED-2843-5E08-EDFE3818A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B4878440-D924-2E06-9E3A-D9B03CD2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C4DF5FA8-8B7C-AEE2-BE47-BBE6B32A73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169342BB-D675-BBAA-5B99-9F243CFF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01FA5413-BD86-2549-1BE9-E6F828FBF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33925446-4D84-ABF5-65A8-7EC8E5E33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43BD0E8A-E722-B71E-C488-1B6F58FF1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F128195E-E250-1BCF-C14C-AD1AC1C037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25876169-B845-91C6-4826-CBF7534A0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21FD8F10-EB4F-EA0E-8ED7-320E1396AA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30D8B0CD-CE7A-6400-BA03-F54B4BB05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id="{B1014F92-77DB-09DB-D6E3-AC2082A71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s-ES"/>
              <a:t>CUSTOMER AGREEMENT</a:t>
            </a:r>
            <a:br>
              <a:rPr lang="es-ES"/>
            </a:br>
            <a:r>
              <a:rPr lang="es-ES"/>
              <a:t>v3-&gt;v4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50F6ECB-1EEB-8630-9BDD-1FBEF01D6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EventHub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E522F1-CF88-DAB8-8B4E-EAD8E1E1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dirty="0" smtClean="0"/>
              <a:pPr>
                <a:spcAft>
                  <a:spcPts val="600"/>
                </a:spcAft>
              </a:pPr>
              <a:t>39</a:t>
            </a:fld>
            <a:endParaRPr lang="en-US" sz="4000"/>
          </a:p>
        </p:txBody>
      </p:sp>
      <p:grpSp>
        <p:nvGrpSpPr>
          <p:cNvPr id="82" name="Group 41">
            <a:extLst>
              <a:ext uri="{FF2B5EF4-FFF2-40B4-BE49-F238E27FC236}">
                <a16:creationId xmlns:a16="http://schemas.microsoft.com/office/drawing/2014/main" id="{1A8B2B12-87C7-8203-503C-ABFB9B41D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E8188E44-EE49-311B-1D23-4C55DD44D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9F4C4E9F-74C6-471D-1785-0A6F409D1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4A4A4E74-5A23-CEBC-A54B-F28734CBA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C67D5FB3-AF6C-C405-7FED-F1AF00F2E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0C04D510-218F-ABE1-D4BA-ECBAE0A08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1D76F060-3968-D22D-745F-26A7DB500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4E9F21E0-CBD8-92FF-A64E-4564E3E6A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4A9672A4-CD9E-CD0C-B79A-C961FB1B4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A70556DA-9CED-5C12-EA7C-05069D0CA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4D501020-D15B-7118-1498-A62723906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3F105EC2-D7D0-2325-1AB9-51FD55BC1EA8}"/>
              </a:ext>
            </a:extLst>
          </p:cNvPr>
          <p:cNvSpPr/>
          <p:nvPr/>
        </p:nvSpPr>
        <p:spPr>
          <a:xfrm>
            <a:off x="5371630" y="3603037"/>
            <a:ext cx="658518" cy="2822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Marcador de contenido 9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34FAC0C4-3C18-3008-E416-4B94E3960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343" y="2926850"/>
            <a:ext cx="4829175" cy="1622543"/>
          </a:xfrm>
        </p:spPr>
      </p:pic>
      <p:pic>
        <p:nvPicPr>
          <p:cNvPr id="11" name="Imagen 1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647B484-9897-0687-0CEF-C4620CD9B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345" y="2691694"/>
            <a:ext cx="57340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88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3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4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5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9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8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9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0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1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3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4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7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8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9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2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3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4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5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6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7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8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3B9976F-07D8-2C67-757B-DAC7D7C21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212" y="2231963"/>
            <a:ext cx="3216133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EVENTOS, ASISTENTES, USUARIOS Y CHATS</a:t>
            </a:r>
          </a:p>
        </p:txBody>
      </p:sp>
      <p:sp>
        <p:nvSpPr>
          <p:cNvPr id="90" name="Round Diagonal Corner Rectangle 6">
            <a:extLst>
              <a:ext uri="{FF2B5EF4-FFF2-40B4-BE49-F238E27FC236}">
                <a16:creationId xmlns:a16="http://schemas.microsoft.com/office/drawing/2014/main" id="{BF5DC82F-9793-4C80-92B4-3FF69E65A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Imagen 23" descr="La guia definitiva para elegir salones para eventos">
            <a:extLst>
              <a:ext uri="{FF2B5EF4-FFF2-40B4-BE49-F238E27FC236}">
                <a16:creationId xmlns:a16="http://schemas.microsoft.com/office/drawing/2014/main" id="{1E0550FC-D045-4533-3A24-E7CE6DE9A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879" y="1112288"/>
            <a:ext cx="4116617" cy="265220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BAE80AC0-B678-579D-6DFF-0A68BFF7D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897" y="4091209"/>
            <a:ext cx="1622694" cy="162269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D86159DE-EF39-1795-06E4-332563A1D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0443" y="4091209"/>
            <a:ext cx="1614588" cy="1614588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A5EC5E9-4933-0F68-00FF-2677F9749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911" y="6309360"/>
            <a:ext cx="771089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dirty="0" smtClean="0"/>
              <a:pPr>
                <a:spcAft>
                  <a:spcPts val="600"/>
                </a:spcAft>
              </a:pPr>
              <a:t>4</a:t>
            </a:fld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781779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ED48B9-1643-D4F6-1B74-28830DB30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10">
            <a:extLst>
              <a:ext uri="{FF2B5EF4-FFF2-40B4-BE49-F238E27FC236}">
                <a16:creationId xmlns:a16="http://schemas.microsoft.com/office/drawing/2014/main" id="{6146CD4F-A308-6057-8DFB-6FF3A8C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2">
            <a:extLst>
              <a:ext uri="{FF2B5EF4-FFF2-40B4-BE49-F238E27FC236}">
                <a16:creationId xmlns:a16="http://schemas.microsoft.com/office/drawing/2014/main" id="{1E9F674D-48DC-62CB-052D-7EAA98A3C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FA11370F-502E-D939-E908-F3B0346CD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52AD278C-E862-0D0F-7B9D-C790524563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1140EB79-2588-09D2-3075-87A806BBA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FB38F3A1-6430-3554-149E-57E8460AD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323442FF-6047-0D02-04C6-BEFEA169B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B08C5B84-9EE2-753C-22A1-9D02704AF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A3CF8B7F-5C22-F054-4E85-F8E80626CB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2733D2F7-6C3D-6ACC-799D-96869BD1B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3B8F7E28-175C-9FA0-BBEC-134FEEF7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41AF1760-3E5A-BC6B-1EF7-230CF72BD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A45E6BF2-7C0F-D3CE-88B2-AE0DB669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Line 16">
              <a:extLst>
                <a:ext uri="{FF2B5EF4-FFF2-40B4-BE49-F238E27FC236}">
                  <a16:creationId xmlns:a16="http://schemas.microsoft.com/office/drawing/2014/main" id="{3FEC4FA3-E384-04C9-26A8-F07C81823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517628AF-A606-D12B-9723-2259F5670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F6AC0859-9E4F-84AA-8065-B0039BB9F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182E3259-B44F-C33C-9145-050FB1E07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6FBDD0F7-3193-3BE3-7F73-0B9DC5517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1" name="Rectangle 21">
              <a:extLst>
                <a:ext uri="{FF2B5EF4-FFF2-40B4-BE49-F238E27FC236}">
                  <a16:creationId xmlns:a16="http://schemas.microsoft.com/office/drawing/2014/main" id="{37FC4791-EDE1-F10B-6A16-AE99C8A56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B64C2020-B3D0-A17E-6745-D3A508953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EB41C6C3-67AD-547F-3241-3E387EB0E6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85F85107-BC65-3A78-BCC7-1E57DB91F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CCEBE78D-0B35-CC39-7D15-54FC955AF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2C762FD9-1ED9-5008-00F0-333817CC9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F0A471D9-169C-FE3C-2E04-13EE60D1E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C8211247-850D-4393-8EA1-22EBF5E07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DBA763D6-B4B1-9625-A0E9-B1A96C2DA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9A36E632-7E93-6CA1-B79B-6D7DB3D51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3596613F-C45E-31EF-8CB2-5C3C8A4C9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id="{D3FA81D1-4193-051B-590A-C79D3594B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s-ES"/>
              <a:t>CUSTOMER AGREEMENT</a:t>
            </a:r>
            <a:br>
              <a:rPr lang="es-ES"/>
            </a:br>
            <a:r>
              <a:rPr lang="es-ES"/>
              <a:t>v7 (VERSIÓN FINAL)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B93E9D8-47CB-9EDD-8C55-7D4A7CFBC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EventHub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B7D55F4-33B0-AF97-0A85-8E74FFA4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dirty="0" smtClean="0"/>
              <a:pPr>
                <a:spcAft>
                  <a:spcPts val="600"/>
                </a:spcAft>
              </a:pPr>
              <a:t>40</a:t>
            </a:fld>
            <a:endParaRPr lang="en-US" sz="4000"/>
          </a:p>
        </p:txBody>
      </p:sp>
      <p:grpSp>
        <p:nvGrpSpPr>
          <p:cNvPr id="82" name="Group 41">
            <a:extLst>
              <a:ext uri="{FF2B5EF4-FFF2-40B4-BE49-F238E27FC236}">
                <a16:creationId xmlns:a16="http://schemas.microsoft.com/office/drawing/2014/main" id="{7180A806-AA75-15CD-CA41-301CEA119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0467CC3D-09BA-6B02-8581-CAC6749AB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4703AADB-758D-F9E1-D4F4-80F4B0B9A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5C562236-0148-EF73-83AC-568B4BC4B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A92FC24E-485C-3BE8-3D28-16B31EE80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DACC2218-8D66-FA85-CF8C-1FD487327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928B6BEC-C6DF-C27D-39A2-35375632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5D6417B6-9B99-4FF5-345B-2DCE9801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B0209690-7C13-B46F-619C-BFF4CAC1A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64133FCB-3367-73BF-EC11-AC075B52A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E17C25B3-5172-F610-2009-225A3764C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pic>
        <p:nvPicPr>
          <p:cNvPr id="7" name="Marcador de contenido 6" descr="Texto&#10;&#10;Descripción generada automáticamente">
            <a:extLst>
              <a:ext uri="{FF2B5EF4-FFF2-40B4-BE49-F238E27FC236}">
                <a16:creationId xmlns:a16="http://schemas.microsoft.com/office/drawing/2014/main" id="{8C347E05-B4F3-A998-B138-7582FFFDE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575" y="2098968"/>
            <a:ext cx="3627748" cy="3541714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913A257-7752-6B12-ACDC-AC5245EA6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53" r="-172" b="17580"/>
          <a:stretch/>
        </p:blipFill>
        <p:spPr>
          <a:xfrm>
            <a:off x="5958651" y="2171230"/>
            <a:ext cx="5495814" cy="324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26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CEDFD1-C195-0426-8BF1-3580FBFE6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10">
            <a:extLst>
              <a:ext uri="{FF2B5EF4-FFF2-40B4-BE49-F238E27FC236}">
                <a16:creationId xmlns:a16="http://schemas.microsoft.com/office/drawing/2014/main" id="{97D50BC7-5CBD-9C51-9CF3-E677972CD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2">
            <a:extLst>
              <a:ext uri="{FF2B5EF4-FFF2-40B4-BE49-F238E27FC236}">
                <a16:creationId xmlns:a16="http://schemas.microsoft.com/office/drawing/2014/main" id="{A921A39D-06BF-C161-7518-82DAD06A2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F82C3A73-2E58-0F3A-2905-055C5964F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107352DB-CFF7-9791-27BE-7A0A792E9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0567FC7C-D25E-9049-4179-EE672084A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84DB6996-0DA9-7EBD-F154-5E69956AA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F7132FA6-8FEE-BAF6-C869-49EBF0E4B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C2574263-1E98-70E8-1166-962C277A3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9BF9C92D-6B68-ACD9-FBE4-EC7617EDB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9FE2F3C1-81FE-BC2A-01EA-E01CBEFC1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605210CE-BD8B-CC58-13C2-C8FA29333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BB7B6BBB-F4BD-E075-0455-38BB1EF9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B659D5B2-DA34-18DC-640D-E37B4E72D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Line 16">
              <a:extLst>
                <a:ext uri="{FF2B5EF4-FFF2-40B4-BE49-F238E27FC236}">
                  <a16:creationId xmlns:a16="http://schemas.microsoft.com/office/drawing/2014/main" id="{4C6E63FA-4AC2-8092-B613-EB17A8AB5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3230AABB-1DCD-3ED3-48C5-75C84C97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00A98A19-359D-147F-175E-BDFD83EEA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7B47052A-0A0D-B675-56A6-23AF716AF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2DE9D608-63D8-1B8A-FCEF-C7A4C9634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1" name="Rectangle 21">
              <a:extLst>
                <a:ext uri="{FF2B5EF4-FFF2-40B4-BE49-F238E27FC236}">
                  <a16:creationId xmlns:a16="http://schemas.microsoft.com/office/drawing/2014/main" id="{5A42C632-780E-E08B-17F0-A0380309F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BC7644A0-3819-E6D2-1AD6-201B19CBE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8514ECD7-DB75-7807-9D7D-6F841FE1F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9F957B9E-D320-01ED-CA5B-34DDA7DC1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10EAB2F6-849F-67B3-7BE0-C2296E3A9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B7878086-7AF4-460F-11F4-3B343F7C6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221EC7B7-0B17-E929-F1E0-361C5550D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49E248DF-6691-3D5A-FD06-D9000E615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86F2A37C-6B7F-6526-6B34-A0379445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97795808-DBFA-50D3-17E4-7F3F9B4A0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37329725-8536-B532-402C-027540540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id="{5F97F063-D0AC-9EA7-4D42-FAC71D364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5259"/>
            <a:ext cx="9905998" cy="1478570"/>
          </a:xfrm>
        </p:spPr>
        <p:txBody>
          <a:bodyPr>
            <a:normAutofit/>
          </a:bodyPr>
          <a:lstStyle/>
          <a:p>
            <a:r>
              <a:rPr lang="es-ES"/>
              <a:t>CUSTOMER AGREEMENT</a:t>
            </a:r>
            <a:br>
              <a:rPr lang="es-ES"/>
            </a:br>
            <a:r>
              <a:rPr lang="es-ES"/>
              <a:t>integración en el frontend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7DF76F-2AC9-B6A7-7F2C-060121570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EventHub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43C9155-8C47-6DB6-C58C-111F8F6E5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dirty="0" smtClean="0"/>
              <a:pPr>
                <a:spcAft>
                  <a:spcPts val="600"/>
                </a:spcAft>
              </a:pPr>
              <a:t>41</a:t>
            </a:fld>
            <a:endParaRPr lang="en-US" sz="4000"/>
          </a:p>
        </p:txBody>
      </p:sp>
      <p:grpSp>
        <p:nvGrpSpPr>
          <p:cNvPr id="82" name="Group 41">
            <a:extLst>
              <a:ext uri="{FF2B5EF4-FFF2-40B4-BE49-F238E27FC236}">
                <a16:creationId xmlns:a16="http://schemas.microsoft.com/office/drawing/2014/main" id="{A4C86741-6003-0736-2E81-F24AC780F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C1D3B76F-5273-E696-E5B4-44DDEB0A4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B3F5D935-C531-23CC-DFB9-0E45226E3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7B972FFB-D7A7-2D3A-7394-4F21C1294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6F89D637-E806-905E-7E9A-DFBCBF8BA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B2B2ACAC-8C0B-0F20-8480-81FBCFD0C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60C0C3BD-CC19-4A00-5812-3B53EA5A6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6CC124E1-9566-7015-A6C1-5419CB6CC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FCA9F5D8-EBF0-759A-9AB8-88F8B4911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CB4894FD-E396-F27E-0C18-56D8EA187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8FE5483A-FCD6-A18F-0CBD-0339FEF19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1F8CACA1-79DB-5D72-2B5B-AFB07D814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6841" y="1393413"/>
            <a:ext cx="7144547" cy="5056307"/>
          </a:xfrm>
        </p:spPr>
      </p:pic>
    </p:spTree>
    <p:extLst>
      <p:ext uri="{BB962C8B-B14F-4D97-AF65-F5344CB8AC3E}">
        <p14:creationId xmlns:p14="http://schemas.microsoft.com/office/powerpoint/2010/main" val="19118890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7BA242-5449-A36D-3370-30666DE1C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A1C3B5CE-F1A4-B0AD-0C25-BF9D9E834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4B255-703F-F5D2-4560-F897E9A3D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264C4C99-4D49-E8AB-9F37-1B770676E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B91B224-45DC-391C-FFBC-00CC494B7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BA27597-36D3-8F38-1B0F-921DB7A0E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488A9E32-8139-C9E6-073B-FEED675D5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5C8AF38-7A7D-D595-3B19-0178690EB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856869B-84A3-CC15-1F5E-3A35F7244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A2A1598-6D19-9F14-B318-B89B70F80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461956D-0211-E323-7475-11A942433B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05E6DF10-2F38-82B5-6C52-65C72C682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38D507FF-0689-24FE-BF63-FE67B1A7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70C79F8D-1444-A9C6-8A32-D99F95C27E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5B955F7C-AAB9-C837-F283-A7C2A8D1B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9BFC3B8-E78A-2716-50EC-0FEAF899E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73849B0A-CA0B-63A2-4097-64E24D9A5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F3FEC5F1-6977-48C7-063A-6C0D6B30A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D0BB5519-CF60-4429-EE05-AC9A8BA49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9A71D5E7-481F-3186-7676-DC1490B20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9258D15C-33B1-C1E5-BD57-2A9FC48EE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2E8A4D22-A5D9-9BED-E61F-14EF4EB3B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C8EF142F-BA0E-2499-D1A2-D250C1366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C2B4522-E5A7-357A-00BF-71DB3B5B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3FC68447-FF53-AE37-BD86-DAE7831AC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9F0EE28-D99C-E55C-EC45-6E58ECA7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9DF4D37F-8F20-741C-5986-0D3AF68F1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8DFF7550-63FA-3F64-000B-2A36C0991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85D3D603-47EC-3470-0C0C-EFD0E8A4A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86E94DA-E957-F1D6-FF32-B7B07C0BA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E3057500-63F7-2D3D-6AEB-DF4E39D02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AFBEB69-FBC1-08B2-0738-F6FC8AEF5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1185E5A4-8191-4C1B-6389-EC9987FBF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233FCF33-8667-C46A-04A8-B4A7FE21A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1436394-3D5A-64A5-9F44-D350BB89D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D097119B-D4B4-5D69-F67A-C2DBCADA1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B75CB6A4-66D9-A8E0-4F2B-6988B5D23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B5DE5220-3C8D-2231-66BA-683B1AE26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537D856A-70A7-4447-C88A-F46D02A12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113AC73E-B857-F0C2-2C0C-916B3E59C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ADB1C08E-BDF6-6470-6F3F-C39D7B3BC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94264F18-3CFA-2EC3-5E4A-82392F00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1CE15BA-F112-00BA-352B-F27811F3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5B286C8A-BAFE-0950-972C-E3E9D1CC4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888C97B7-2B78-FDA0-380F-567B9E147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EDF64C66-82B6-3D99-FA0A-E9F97C601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3780AA29-C434-5F95-CD26-6C8654877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D2B72538-4D3D-A162-B7D6-63B368AA9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94351114-4C52-EF3C-21BB-A33CCD1E1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6CA5A819-A7E3-74CE-8F9A-015D6A260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08FD937-FB8C-DF8E-8EB2-9B509E80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DBE4EF9C-BD93-2C88-5ACA-0CA5BB281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9088D4D4-B53E-C531-2B0F-D807E1AF5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B9EA494-C6C6-1EF8-290D-3675DCBA4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2C2D8909-2519-E3F8-EB1B-AB7C33F9F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DCB14C60-4D84-C3EB-680D-0B6AFD423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025E2C38-D955-B907-E5CB-2690F738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D0847A2C-28D1-CB64-A31E-91BB538D2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0E031B-3D6F-A6E8-C093-75367BDFA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ANÁLISIS DE LA CAPACIDAD</a:t>
            </a:r>
            <a:endParaRPr lang="es-E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2581B02-A3B8-3ED8-5D12-66ED9AA31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FCD6C74E-7530-D120-AB90-CB900C010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9F499182-A7B1-4E6F-8996-0A4A9974C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B5E7D687-E7FA-8228-8ED9-9F5447BF1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C5AEFD4E-87A9-B26B-331F-8C1FA6E45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6BCA1003-FA05-D2CF-127E-32AC26E36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124FF8C3-BE35-F75C-6AA6-4450212D5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D62AE412-ADF2-7909-2C7C-8DB784DA0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212A510-CF9B-F95C-D79C-1CFFC8AB4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CCB1B14F-6BE1-6F9E-3328-159D9910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26EB8FC7-B117-62F4-62FE-C9A41AB65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8EC25F32-BF41-E626-1B33-5F5A2D9F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EE433044-1F80-6A1B-11B1-BABD396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620AD297-71F5-2EE4-6BF0-1FE9E091F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B6F87239-8AEF-1C15-3488-AA432EA46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7D31CC35-3A70-A32D-39DF-DD94C02E79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AD4655FB-B86A-3BFB-B656-48EAFECEDC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C1DF75C3-34B5-DC12-1B2C-99472988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7CF79811-25D4-8EE0-3214-D7721E27C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AEB28F56-3410-F6BD-5BBA-BDA13A54E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1DC90BE9-21BF-0AA5-BE90-AAF0C2FC2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824683E5-F02B-9A72-1823-D00BEE377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226CF345-C899-1BB5-009D-F34E0FEC81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DBE1011D-5F7C-4EFD-A8FB-6034ADF55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DFF92C91-D716-649E-3A6C-E5DDBA9C2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B2A383B0-92FA-9665-01F3-0496DE2A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EA19060A-8638-84AA-0EA4-C64729BDC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5A9DF301-BC06-3751-A7B6-374B168D5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40AB9571-1BCA-30F0-8813-7CAFE6050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1B804FAB-4158-66FE-9F4C-ECD8A41A1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AEEB91C-8C22-A6C1-C00B-1BAF595CA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84106204-23AD-EBC1-2E37-7B9430066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E4FCC5FB-3B08-A71B-D2D3-FF0E85D27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0FF886F7-BF6B-4609-194D-114C61591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795077C6-D570-CF55-D009-85125B51B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D4C84B91-F5A9-CB22-BD7A-257921950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D230BD48-E9EB-1378-CA2F-A1520AE55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05D7A390-E419-18D9-97FD-97439D6FA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1FA378EC-4E51-28D0-55B3-7A1BF8620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959E85C0-EE05-10D8-ECF1-DD2E0720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60AEBD5B-E27C-0C14-43E5-DE329292B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7E1FBCB7-2E7C-D627-7B95-01DEE9D24A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ACA13926-C89A-E323-D242-B35255D56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ADECF6E5-854C-B198-FB0F-8A53ABAF7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4B0E3AD9-C479-0890-E8FA-5F7F46B48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8288A3AA-B37A-7285-F061-83D2B1074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82D2EE00-5C93-590E-FAAF-F0FB5DFF8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F1674EB4-D2F8-ED4F-DD7F-1C07F798C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1D3B6A37-7E67-965A-D6F7-91E173E72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DA23B156-9DF9-94EA-49E8-4A53B86FD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1CD4A0C3-78A9-6C05-0B9F-553B250AA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009816C5-6110-6315-9D3B-C19B22CFE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F34D139C-8948-3302-EF32-FC96F0C20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D976CB29-BED0-D76A-5889-7234F43EF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87260071-3753-02F5-70E7-2B099F5FA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33F5326-1CDC-52CE-4F4A-78C116E95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8011" y="5413248"/>
            <a:ext cx="47190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EventHub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2981C7F-EDE6-B7DC-FECA-EE25BBA6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75845" y="5413248"/>
            <a:ext cx="992155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42</a:t>
            </a:fld>
            <a:endParaRPr lang="en-US" sz="40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0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6="http://schemas.microsoft.com/office/drawing/2014/main" xmlns:p14="http://schemas.microsoft.com/office/powerpoint/2010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A312E20-A1FF-F336-EE2E-D6A16F178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6442566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EventHub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1AD4F7B-298C-4FB3-A9F2-BE5817FA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4954" y="6367350"/>
            <a:ext cx="771089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dirty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43</a:t>
            </a:fld>
            <a:endParaRPr lang="en-US" sz="4000">
              <a:solidFill>
                <a:schemeClr val="tx1"/>
              </a:solidFill>
            </a:endParaRPr>
          </a:p>
        </p:txBody>
      </p:sp>
      <p:pic>
        <p:nvPicPr>
          <p:cNvPr id="2" name="Imagen 1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3A88C29E-ABC7-99F5-C3BD-41E65B022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19" y="1641296"/>
            <a:ext cx="10904112" cy="404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880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9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pic>
        <p:nvPicPr>
          <p:cNvPr id="43" name="Picture 2">
            <a:extLst>
              <a:ext uri="{FF2B5EF4-FFF2-40B4-BE49-F238E27FC236}">
                <a16:creationId xmlns:a16="http://schemas.microsoft.com/office/drawing/2014/main" id="{86E25889-DAF9-1C66-8BAF-B10744920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D40058A4-F7F9-77C8-4014-48ADDD25D6CE}"/>
              </a:ext>
            </a:extLst>
          </p:cNvPr>
          <p:cNvSpPr txBox="1"/>
          <p:nvPr/>
        </p:nvSpPr>
        <p:spPr>
          <a:xfrm>
            <a:off x="681393" y="2209136"/>
            <a:ext cx="550796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es-ES" sz="2400"/>
              <a:t>Plan </a:t>
            </a:r>
            <a:r>
              <a:rPr lang="es-ES" sz="2400" b="1"/>
              <a:t>gratuito </a:t>
            </a:r>
            <a:r>
              <a:rPr lang="es-ES" sz="2400"/>
              <a:t>+ APIS externas + 12 peticiones de media por usuario</a:t>
            </a:r>
            <a:endParaRPr lang="es-ES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DD120DF8-3C16-ECA6-7D89-256C9823FDE3}"/>
              </a:ext>
            </a:extLst>
          </p:cNvPr>
          <p:cNvSpPr txBox="1"/>
          <p:nvPr/>
        </p:nvSpPr>
        <p:spPr>
          <a:xfrm>
            <a:off x="8454570" y="2290030"/>
            <a:ext cx="440972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/>
              <a:t>2500 usuarios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7EBE9642-6BD1-AFB7-930E-7D14EBCE4CC2}"/>
              </a:ext>
            </a:extLst>
          </p:cNvPr>
          <p:cNvSpPr txBox="1"/>
          <p:nvPr/>
        </p:nvSpPr>
        <p:spPr>
          <a:xfrm>
            <a:off x="3638315" y="769056"/>
            <a:ext cx="491537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400"/>
              <a:t>Límite de usuarios</a:t>
            </a:r>
          </a:p>
        </p:txBody>
      </p:sp>
      <p:sp>
        <p:nvSpPr>
          <p:cNvPr id="60" name="Flecha: a la derecha 59">
            <a:extLst>
              <a:ext uri="{FF2B5EF4-FFF2-40B4-BE49-F238E27FC236}">
                <a16:creationId xmlns:a16="http://schemas.microsoft.com/office/drawing/2014/main" id="{C111AA0A-3BF9-FA2D-B341-E60059E40120}"/>
              </a:ext>
            </a:extLst>
          </p:cNvPr>
          <p:cNvSpPr/>
          <p:nvPr/>
        </p:nvSpPr>
        <p:spPr>
          <a:xfrm>
            <a:off x="6405876" y="2483841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E4B9102C-D2E0-7F8C-0C4E-01AE428442A6}"/>
              </a:ext>
            </a:extLst>
          </p:cNvPr>
          <p:cNvSpPr txBox="1"/>
          <p:nvPr/>
        </p:nvSpPr>
        <p:spPr>
          <a:xfrm>
            <a:off x="681395" y="3163316"/>
            <a:ext cx="571895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es-ES" sz="2400"/>
              <a:t>Plan </a:t>
            </a:r>
            <a:r>
              <a:rPr lang="es-ES" sz="2400" b="1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advanced</a:t>
            </a:r>
            <a:r>
              <a:rPr lang="es-ES" sz="24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s-ES" sz="2400"/>
              <a:t>+ APIS externas + 12 peticiones de media por usuario</a:t>
            </a:r>
            <a:endParaRPr lang="es-ES"/>
          </a:p>
        </p:txBody>
      </p:sp>
      <p:sp>
        <p:nvSpPr>
          <p:cNvPr id="64" name="Flecha: a la derecha 63">
            <a:extLst>
              <a:ext uri="{FF2B5EF4-FFF2-40B4-BE49-F238E27FC236}">
                <a16:creationId xmlns:a16="http://schemas.microsoft.com/office/drawing/2014/main" id="{D4F1FBFE-CF8A-EFA4-D322-2DDF319B07FF}"/>
              </a:ext>
            </a:extLst>
          </p:cNvPr>
          <p:cNvSpPr/>
          <p:nvPr/>
        </p:nvSpPr>
        <p:spPr>
          <a:xfrm>
            <a:off x="6405877" y="3572412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B8AB49DA-8AEB-2F19-9156-157FDF8AD41D}"/>
              </a:ext>
            </a:extLst>
          </p:cNvPr>
          <p:cNvSpPr txBox="1"/>
          <p:nvPr/>
        </p:nvSpPr>
        <p:spPr>
          <a:xfrm>
            <a:off x="8454572" y="3311406"/>
            <a:ext cx="440972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/>
              <a:t>1250 usuarios</a:t>
            </a:r>
          </a:p>
        </p:txBody>
      </p:sp>
      <p:sp>
        <p:nvSpPr>
          <p:cNvPr id="67" name="Marcador de número de diapositiva 52">
            <a:extLst>
              <a:ext uri="{FF2B5EF4-FFF2-40B4-BE49-F238E27FC236}">
                <a16:creationId xmlns:a16="http://schemas.microsoft.com/office/drawing/2014/main" id="{2AC4097F-72F3-CF0F-0B9A-E6795303B657}"/>
              </a:ext>
            </a:extLst>
          </p:cNvPr>
          <p:cNvSpPr txBox="1">
            <a:spLocks/>
          </p:cNvSpPr>
          <p:nvPr/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E633F-9882-4A5C-83A2-1109D0C73261}" type="slidenum">
              <a:rPr lang="en-US" sz="4000" smtClean="0"/>
              <a:pPr/>
              <a:t>44</a:t>
            </a:fld>
            <a:endParaRPr lang="en-US" sz="4000"/>
          </a:p>
        </p:txBody>
      </p:sp>
      <p:sp>
        <p:nvSpPr>
          <p:cNvPr id="69" name="Marcador de pie de página 3">
            <a:extLst>
              <a:ext uri="{FF2B5EF4-FFF2-40B4-BE49-F238E27FC236}">
                <a16:creationId xmlns:a16="http://schemas.microsoft.com/office/drawing/2014/main" id="{01D96895-CA6D-C710-4CBF-255996BD4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E5FAB43-9B9E-95AE-5641-17ACE5089072}"/>
              </a:ext>
            </a:extLst>
          </p:cNvPr>
          <p:cNvSpPr txBox="1"/>
          <p:nvPr/>
        </p:nvSpPr>
        <p:spPr>
          <a:xfrm>
            <a:off x="681394" y="4348648"/>
            <a:ext cx="571895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es-ES" sz="2400"/>
              <a:t>Plan </a:t>
            </a:r>
            <a:r>
              <a:rPr lang="es-ES" sz="2400" b="1">
                <a:solidFill>
                  <a:schemeClr val="accent2">
                    <a:lumMod val="60000"/>
                    <a:lumOff val="40000"/>
                  </a:schemeClr>
                </a:solidFill>
              </a:rPr>
              <a:t>premium </a:t>
            </a:r>
            <a:r>
              <a:rPr lang="es-ES" sz="2400"/>
              <a:t>+ APIS externas + 12 peticiones de media por usuario</a:t>
            </a:r>
            <a:endParaRPr lang="es-ES"/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A52490A-DE0C-9458-BD29-EE054BC7FAA5}"/>
              </a:ext>
            </a:extLst>
          </p:cNvPr>
          <p:cNvSpPr/>
          <p:nvPr/>
        </p:nvSpPr>
        <p:spPr>
          <a:xfrm>
            <a:off x="6405876" y="4757745"/>
            <a:ext cx="1567536" cy="1242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EAA3B2-0540-DA38-4338-773F7A7D0655}"/>
              </a:ext>
            </a:extLst>
          </p:cNvPr>
          <p:cNvSpPr txBox="1"/>
          <p:nvPr/>
        </p:nvSpPr>
        <p:spPr>
          <a:xfrm>
            <a:off x="8454571" y="4569310"/>
            <a:ext cx="440972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/>
              <a:t>625 usuarios</a:t>
            </a:r>
          </a:p>
        </p:txBody>
      </p:sp>
    </p:spTree>
    <p:extLst>
      <p:ext uri="{BB962C8B-B14F-4D97-AF65-F5344CB8AC3E}">
        <p14:creationId xmlns:p14="http://schemas.microsoft.com/office/powerpoint/2010/main" val="3325849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44EBC1-7CCD-7E74-4AD1-9DD9F64F5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80197FB-F2F0-DA02-8295-76FAF5231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AA5413E6-EE82-AA8C-26B7-CEE07D6AC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1BCC401-8A2D-18DF-8F6B-977B9777B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2BED5C8-8558-FB1D-EE89-674728F59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B2D3A87-A6E6-4799-C51D-6DCFBD99D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3E6C198-ED9A-C83A-C3B7-B5237FD2C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E09B07BD-414E-33AD-42D7-ED8C6B6A1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218345D-B4F4-577B-1683-64BF37180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C5763FA6-E022-517C-922C-A8D6E8430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C435F69-55DD-2B5D-CA57-5792FEC0A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1AA9CEF-4A4E-B83F-76D4-E90CA55A0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65E3DB72-BB6B-C415-1D0E-4B57D29DC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14E95D54-46E5-40DE-177D-1C96382D7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4B33DF23-F2D1-C166-DD96-E3673E174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8EE05CFD-CD36-688F-02B9-7D6A0C346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FD3F9B98-786A-6D26-348D-05992D575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B3EF0A45-109B-47F9-BA5A-958ADEC6F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43989D21-07E9-791B-971B-53B6C52FA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02CE731C-BC91-EE4C-19BC-91603A9DB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917B125E-FE0D-99BB-C560-4C5FC8404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950C5F3-4B14-A377-F503-86F26F434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6297850-E733-A47B-CB2A-8C0605EDF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6F96A192-5EF7-87FD-6387-6F1E37750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88C200CF-2B4A-4030-54F5-E791FB91A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875ABB84-3E8A-4BFC-C594-961D078E1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15DBA565-E809-A270-DF7D-74126A9D4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2EBE526-44DA-7783-7BA6-AD42A9471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3B25050-4455-A973-F955-89698DF4B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55822BE8-56A5-77B5-8150-35412417E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8E985DB-5588-EC24-D7B2-79A870AC4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ctr"/>
            <a:r>
              <a:rPr lang="es-ES" sz="4000"/>
              <a:t>TCO: Plan básico y avanzado</a:t>
            </a:r>
          </a:p>
        </p:txBody>
      </p: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13D36CB0-70F7-B8BF-B034-05326FAF8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4B89E6-FD9B-F424-86F2-1729C1BE9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600" y="354805"/>
            <a:ext cx="6581475" cy="5810251"/>
          </a:xfrm>
        </p:spPr>
        <p:txBody>
          <a:bodyPr anchor="ctr">
            <a:normAutofit/>
          </a:bodyPr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Usuarios: </a:t>
            </a:r>
            <a:r>
              <a:rPr lang="es-ES" sz="2400" b="1">
                <a:solidFill>
                  <a:srgbClr val="002060"/>
                </a:solidFill>
              </a:rPr>
              <a:t>€800 </a:t>
            </a:r>
            <a:r>
              <a:rPr lang="es-ES" sz="2400"/>
              <a:t>al 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Eventos: </a:t>
            </a:r>
            <a:r>
              <a:rPr lang="es-ES" sz="2400" b="1">
                <a:solidFill>
                  <a:srgbClr val="002060"/>
                </a:solidFill>
              </a:rPr>
              <a:t>€800 </a:t>
            </a:r>
            <a:r>
              <a:rPr lang="es-ES" sz="2400"/>
              <a:t>al 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Asistentes: </a:t>
            </a:r>
            <a:r>
              <a:rPr lang="es-ES" sz="2400" b="1">
                <a:solidFill>
                  <a:srgbClr val="002060"/>
                </a:solidFill>
              </a:rPr>
              <a:t>€800 </a:t>
            </a:r>
            <a:r>
              <a:rPr lang="es-ES" sz="2400"/>
              <a:t>al 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Comunicación: </a:t>
            </a:r>
            <a:r>
              <a:rPr lang="es-ES" sz="2400" b="1">
                <a:solidFill>
                  <a:srgbClr val="002060"/>
                </a:solidFill>
              </a:rPr>
              <a:t>€1000 </a:t>
            </a:r>
            <a:r>
              <a:rPr lang="es-ES" sz="2400"/>
              <a:t>al mes (API de </a:t>
            </a:r>
            <a:r>
              <a:rPr lang="es-ES" sz="2400" err="1"/>
              <a:t>Sengrid</a:t>
            </a:r>
            <a:r>
              <a:rPr lang="es-ES" sz="240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Privacidad y Datos: </a:t>
            </a:r>
            <a:r>
              <a:rPr lang="es-ES" sz="2400" b="1">
                <a:solidFill>
                  <a:srgbClr val="002060"/>
                </a:solidFill>
              </a:rPr>
              <a:t>€833 </a:t>
            </a:r>
            <a:r>
              <a:rPr lang="es-ES" sz="2400"/>
              <a:t>al 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Modificaciones: </a:t>
            </a:r>
            <a:r>
              <a:rPr lang="es-ES" sz="2400" b="1">
                <a:solidFill>
                  <a:srgbClr val="002060"/>
                </a:solidFill>
              </a:rPr>
              <a:t>€167 </a:t>
            </a:r>
            <a:r>
              <a:rPr lang="es-ES" sz="2400"/>
              <a:t>al 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Limitación Responsabilidad: </a:t>
            </a:r>
            <a:r>
              <a:rPr lang="es-ES" sz="2400" b="1">
                <a:solidFill>
                  <a:srgbClr val="002060"/>
                </a:solidFill>
              </a:rPr>
              <a:t>€250 </a:t>
            </a:r>
            <a:r>
              <a:rPr lang="es-ES" sz="2400"/>
              <a:t>al 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Resolución Disputas:</a:t>
            </a:r>
            <a:r>
              <a:rPr lang="es-ES" sz="2400" b="1">
                <a:solidFill>
                  <a:srgbClr val="002060"/>
                </a:solidFill>
              </a:rPr>
              <a:t> €420 </a:t>
            </a:r>
            <a:r>
              <a:rPr lang="es-ES" sz="2400"/>
              <a:t>al 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Soporte: </a:t>
            </a:r>
            <a:r>
              <a:rPr lang="es-ES" sz="2400" b="1">
                <a:solidFill>
                  <a:srgbClr val="002060"/>
                </a:solidFill>
              </a:rPr>
              <a:t>€420 </a:t>
            </a:r>
            <a:r>
              <a:rPr lang="es-ES" sz="2400"/>
              <a:t>al 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 b="1"/>
              <a:t>Total Mensual: </a:t>
            </a:r>
            <a:r>
              <a:rPr lang="es-ES" sz="2400" b="1">
                <a:solidFill>
                  <a:srgbClr val="FF0000"/>
                </a:solidFill>
              </a:rPr>
              <a:t>€6.000</a:t>
            </a:r>
          </a:p>
        </p:txBody>
      </p:sp>
      <p:grpSp>
        <p:nvGrpSpPr>
          <p:cNvPr id="9" name="Group 40">
            <a:extLst>
              <a:ext uri="{FF2B5EF4-FFF2-40B4-BE49-F238E27FC236}">
                <a16:creationId xmlns:a16="http://schemas.microsoft.com/office/drawing/2014/main" id="{E18A0EBE-0886-B0F0-1C76-62B671C0A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5630AD2D-7D80-FB5D-A045-A9963BAA5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176F4227-DC75-0F6B-641E-E15395FB8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AB50447-E7BB-022C-919F-1A32AC5DC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22247C9-85FB-76BE-E7A9-FBA91B978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8079F192-6415-3A3C-5D4B-75188C6D8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E40F9884-596D-9F54-B15F-1CE1EFF63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3CB55D6A-63E4-14E5-812D-E264CC347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D4D86FCA-3CAF-5754-7F44-C7C3EA49B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7656F54C-4401-7BB8-0979-0D63653E4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4516284A-505D-F275-7B25-FEE626792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48E4FE8-CD4A-BF44-9413-C5B8C0134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E3BF68F0-267C-1891-EEDB-E4B827A8E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z="4000" smtClean="0"/>
              <a:pPr/>
              <a:t>45</a:t>
            </a:fld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321240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45CEE3-FE21-DBCD-1629-0763154F4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C6B071E3-D364-8BAA-4B90-E587EA572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23506D04-D908-FE9E-EDDA-63D3052F2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1786254D-3373-B1AB-DC3E-9648FAD08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6B2F1ED-9427-1960-3BFA-307311F47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F69B08C-7ACF-2BD5-0FED-EEAE812AB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703F406B-7B7B-FAC6-08FE-A56311FDE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6D5EB45-874D-9AF5-57B9-05F145925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77DABE16-F7FF-1EB1-060E-DE549B0E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CFA6F53C-33DF-F0FD-FB33-0585F6E9C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39A50A8-3DC7-CAEF-4427-D0EE7E597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61B75011-48AE-CD7D-8557-F80B1D67F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B63325EB-6CFC-8BFD-A820-0552F284E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5BBAAA5-1924-9171-131D-DCF3015BE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B8705FC-A737-5270-38E6-615EE87D8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F9CE271B-C657-8A6F-B0C1-34CCC4C6E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F71DFDD-4A56-38FC-2CD2-E60E8175C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3F7BE3D-2C7D-7F71-50EE-3E3E2408E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1DC92DBC-1C02-FFC7-9513-77AC15323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026FA618-0C6B-6FB7-57D7-0108E215A1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38A981E-7D1B-F122-BA03-504FE243D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74268A63-7F04-0079-C5CD-CB0460B0C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8B94F2E-004E-D572-7530-7ACFEEF80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A217D5B1-A3DF-7BB3-459F-0ECABCB47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759A72BF-C8E4-7C3D-84BB-725A68508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31E85430-15F5-2A32-3969-9CC63373D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BA4AE4E9-C851-CE1C-8DB3-B854D3A9A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9F82807-EE0C-2194-ACF5-23E4EC0F9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B61AAF9D-8923-6234-23EB-800E58046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F92E8119-11AF-A415-34B7-68A11F2FE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A96FBA1-6F53-A277-5CFC-AC0EEBE8C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61" y="1071300"/>
            <a:ext cx="3847505" cy="4708528"/>
          </a:xfrm>
        </p:spPr>
        <p:txBody>
          <a:bodyPr>
            <a:normAutofit/>
          </a:bodyPr>
          <a:lstStyle/>
          <a:p>
            <a:pPr algn="ctr"/>
            <a:r>
              <a:rPr lang="es-ES" sz="4000"/>
              <a:t>TCO: </a:t>
            </a:r>
            <a:br>
              <a:rPr lang="es-ES" sz="4000"/>
            </a:br>
            <a:r>
              <a:rPr lang="es-ES" sz="4000"/>
              <a:t>Plan premium</a:t>
            </a:r>
          </a:p>
        </p:txBody>
      </p: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8D37160F-3E8F-29AC-161C-E9560D5DD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E1FC84-3FB2-B582-8A09-4D0E50466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600" y="354805"/>
            <a:ext cx="6581475" cy="5810251"/>
          </a:xfrm>
        </p:spPr>
        <p:txBody>
          <a:bodyPr anchor="ctr">
            <a:normAutofit/>
          </a:bodyPr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Usuarios: </a:t>
            </a:r>
            <a:r>
              <a:rPr lang="es-ES" sz="2400" b="1">
                <a:solidFill>
                  <a:srgbClr val="002060"/>
                </a:solidFill>
              </a:rPr>
              <a:t>€2000 </a:t>
            </a:r>
            <a:r>
              <a:rPr lang="es-ES" sz="2400"/>
              <a:t>al 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Eventos: </a:t>
            </a:r>
            <a:r>
              <a:rPr lang="es-ES" sz="2400" b="1">
                <a:solidFill>
                  <a:srgbClr val="002060"/>
                </a:solidFill>
              </a:rPr>
              <a:t>€2000 </a:t>
            </a:r>
            <a:r>
              <a:rPr lang="es-ES" sz="2400"/>
              <a:t>al 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Asistentes: </a:t>
            </a:r>
            <a:r>
              <a:rPr lang="es-ES" sz="2400" b="1">
                <a:solidFill>
                  <a:srgbClr val="002060"/>
                </a:solidFill>
              </a:rPr>
              <a:t>€2000 </a:t>
            </a:r>
            <a:r>
              <a:rPr lang="es-ES" sz="2400"/>
              <a:t>al 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Comunicación: </a:t>
            </a:r>
            <a:r>
              <a:rPr lang="es-ES" sz="2400" b="1">
                <a:solidFill>
                  <a:srgbClr val="002060"/>
                </a:solidFill>
              </a:rPr>
              <a:t>€1200 </a:t>
            </a:r>
            <a:r>
              <a:rPr lang="es-ES" sz="2400"/>
              <a:t>al mes (API de </a:t>
            </a:r>
            <a:r>
              <a:rPr lang="es-ES" sz="2400" err="1"/>
              <a:t>Sengrid</a:t>
            </a:r>
            <a:r>
              <a:rPr lang="es-ES" sz="240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Privacidad y Datos: </a:t>
            </a:r>
            <a:r>
              <a:rPr lang="es-ES" sz="2400" b="1">
                <a:solidFill>
                  <a:srgbClr val="002060"/>
                </a:solidFill>
              </a:rPr>
              <a:t>€833 </a:t>
            </a:r>
            <a:r>
              <a:rPr lang="es-ES" sz="2400"/>
              <a:t>al 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Modificaciones: </a:t>
            </a:r>
            <a:r>
              <a:rPr lang="es-ES" sz="2400" b="1">
                <a:solidFill>
                  <a:srgbClr val="002060"/>
                </a:solidFill>
              </a:rPr>
              <a:t>€167 </a:t>
            </a:r>
            <a:r>
              <a:rPr lang="es-ES" sz="2400"/>
              <a:t>al 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Limitación Responsabilidad: </a:t>
            </a:r>
            <a:r>
              <a:rPr lang="es-ES" sz="2400" b="1">
                <a:solidFill>
                  <a:srgbClr val="002060"/>
                </a:solidFill>
              </a:rPr>
              <a:t>€250 </a:t>
            </a:r>
            <a:r>
              <a:rPr lang="es-ES" sz="2400"/>
              <a:t>al 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Resolución Disputas:</a:t>
            </a:r>
            <a:r>
              <a:rPr lang="es-ES" sz="2400" b="1">
                <a:solidFill>
                  <a:srgbClr val="002060"/>
                </a:solidFill>
              </a:rPr>
              <a:t> €420 </a:t>
            </a:r>
            <a:r>
              <a:rPr lang="es-ES" sz="2400"/>
              <a:t>al 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/>
              <a:t>Soporte: </a:t>
            </a:r>
            <a:r>
              <a:rPr lang="es-ES" sz="2400" b="1">
                <a:solidFill>
                  <a:srgbClr val="002060"/>
                </a:solidFill>
              </a:rPr>
              <a:t>€420 </a:t>
            </a:r>
            <a:r>
              <a:rPr lang="es-ES" sz="2400"/>
              <a:t>al 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400" b="1"/>
              <a:t>Total Mensual: </a:t>
            </a:r>
            <a:r>
              <a:rPr lang="es-ES" sz="2400" b="1">
                <a:solidFill>
                  <a:srgbClr val="FF0000"/>
                </a:solidFill>
              </a:rPr>
              <a:t>€9.000</a:t>
            </a:r>
          </a:p>
        </p:txBody>
      </p:sp>
      <p:grpSp>
        <p:nvGrpSpPr>
          <p:cNvPr id="9" name="Group 40">
            <a:extLst>
              <a:ext uri="{FF2B5EF4-FFF2-40B4-BE49-F238E27FC236}">
                <a16:creationId xmlns:a16="http://schemas.microsoft.com/office/drawing/2014/main" id="{D3CFA0DA-5D73-A9E7-9446-97EA62FA2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68D86739-F98E-9687-4063-39B7A5731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FEF3BE9E-244B-61B0-389D-84579F081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A511E926-2488-3D32-15EA-7AF8493B4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6FC9AF2-C6E5-06E1-4561-7DCB78371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BEE0AFB5-6505-AC57-A60D-0B4C4F3A6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64068689-E99D-D663-5F68-E90476A12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64FC3464-87BD-1596-40C6-1CCA9BDA1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1C5FC053-A66F-7AA6-71B6-80D5CBD6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054480F7-C61A-261A-8A44-26EFCE2C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AD1BB7CB-1C8F-1136-7C8C-39C3345B3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BBF1624-07AA-D1CA-65A8-16C70A6A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52CC6E12-83E1-333F-F101-D7A5160F2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z="4000" smtClean="0"/>
              <a:pPr/>
              <a:t>46</a:t>
            </a:fld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807017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6661244-BC87-A558-7311-848B558E2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s-ES" sz="3200"/>
              <a:t>DEMOSTRACIón aplicación</a:t>
            </a:r>
          </a:p>
        </p:txBody>
      </p:sp>
      <p:pic>
        <p:nvPicPr>
          <p:cNvPr id="7" name="Picture 6" descr="Script de ordenador en una pantalla">
            <a:extLst>
              <a:ext uri="{FF2B5EF4-FFF2-40B4-BE49-F238E27FC236}">
                <a16:creationId xmlns:a16="http://schemas.microsoft.com/office/drawing/2014/main" id="{9BC56F5D-C6E6-15B9-93FD-B61DEC9547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643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pic>
        <p:nvPicPr>
          <p:cNvPr id="6" name="EventHub - Opera 2024-01-24 16-48-05">
            <a:hlinkClick r:id="" action="ppaction://media"/>
            <a:extLst>
              <a:ext uri="{FF2B5EF4-FFF2-40B4-BE49-F238E27FC236}">
                <a16:creationId xmlns:a16="http://schemas.microsoft.com/office/drawing/2014/main" id="{CB9240AD-7631-1C97-3A82-17D2E6B3AFC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7800" y="154195"/>
            <a:ext cx="11885352" cy="6465681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412E3FE-B5AF-4C5F-0A64-7BAE29346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0725" y="5883275"/>
            <a:ext cx="51671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EventHub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F6499EA-2958-B45F-D4A5-AF2A66B57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smtClean="0"/>
              <a:pPr>
                <a:spcAft>
                  <a:spcPts val="600"/>
                </a:spcAft>
              </a:pPr>
              <a:t>47</a:t>
            </a:fld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58925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3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8" name="Rectangle 104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DCEF09-5AF7-AF63-0DFC-773A08E0A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s-ES"/>
              <a:t>CONCLUSIONES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71806C3-9A3A-A3E4-C3E9-F6D031DB1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EventHub</a:t>
            </a:r>
          </a:p>
        </p:txBody>
      </p: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3CD2CB3A-BB8B-C4D3-5EA1-5996F1BE6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dirty="0" smtClean="0"/>
              <a:pPr>
                <a:spcAft>
                  <a:spcPts val="600"/>
                </a:spcAft>
              </a:pPr>
              <a:t>48</a:t>
            </a:fld>
            <a:endParaRPr lang="en-US" sz="4000"/>
          </a:p>
        </p:txBody>
      </p:sp>
      <p:graphicFrame>
        <p:nvGraphicFramePr>
          <p:cNvPr id="180" name="Marcador de contenido 2">
            <a:extLst>
              <a:ext uri="{FF2B5EF4-FFF2-40B4-BE49-F238E27FC236}">
                <a16:creationId xmlns:a16="http://schemas.microsoft.com/office/drawing/2014/main" id="{F7B59DC4-6E55-7742-5A0F-1E250F7059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8549563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205477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19" name="Group 41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2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75" name="Rectangle 474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478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9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0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1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2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3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4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5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6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7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8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9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0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1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2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3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4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5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6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7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8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9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0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1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2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3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4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5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6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7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8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9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0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1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2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3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4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5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6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7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8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9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0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1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2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3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4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5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6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7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8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9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30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31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 useBgFill="1">
        <p:nvSpPr>
          <p:cNvPr id="533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DCEF09-5AF7-AF63-0DFC-773A08E0A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963613"/>
            <a:ext cx="6013703" cy="41497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Muchas gracias por su atención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71806C3-9A3A-A3E4-C3E9-F6D031DB1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5422900"/>
            <a:ext cx="51059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EventHub</a:t>
            </a:r>
          </a:p>
        </p:txBody>
      </p: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3CD2CB3A-BB8B-C4D3-5EA1-5996F1BE6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04911" y="5791199"/>
            <a:ext cx="771089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27CE633F-9882-4A5C-83A2-1109D0C73261}" type="slidenum">
              <a:rPr lang="en-US" sz="40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49</a:t>
            </a:fld>
            <a:endParaRPr lang="en-US" sz="4000" kern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612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71806C3-9A3A-A3E4-C3E9-F6D031DB1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3CD2CB3A-BB8B-C4D3-5EA1-5996F1BE6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z="4000" smtClean="0"/>
              <a:pPr/>
              <a:t>5</a:t>
            </a:fld>
            <a:endParaRPr lang="en-US" sz="40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DCEF09-5AF7-AF63-0DFC-773A08E0A2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21673" y="631884"/>
            <a:ext cx="8372475" cy="690562"/>
          </a:xfrm>
        </p:spPr>
        <p:txBody>
          <a:bodyPr>
            <a:normAutofit/>
          </a:bodyPr>
          <a:lstStyle/>
          <a:p>
            <a:pPr algn="ctr"/>
            <a:r>
              <a:rPr lang="es-ES" sz="4000"/>
              <a:t>DOCKER COMPOSE</a:t>
            </a:r>
            <a:endParaRPr lang="es-ES"/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D9F86E2D-D288-2667-A19E-0B6CCF7A89EF}"/>
              </a:ext>
            </a:extLst>
          </p:cNvPr>
          <p:cNvSpPr/>
          <p:nvPr/>
        </p:nvSpPr>
        <p:spPr>
          <a:xfrm>
            <a:off x="1009162" y="2175061"/>
            <a:ext cx="2917044" cy="980313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Microservicio 1</a:t>
            </a: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E888001C-D1CE-D7DE-F3DC-E1572CC7BCEF}"/>
              </a:ext>
            </a:extLst>
          </p:cNvPr>
          <p:cNvSpPr/>
          <p:nvPr/>
        </p:nvSpPr>
        <p:spPr>
          <a:xfrm>
            <a:off x="8854939" y="3576764"/>
            <a:ext cx="2625414" cy="83920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 err="1"/>
              <a:t>Frontend</a:t>
            </a: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E5115858-104C-BB8D-3071-684296E18D10}"/>
              </a:ext>
            </a:extLst>
          </p:cNvPr>
          <p:cNvSpPr/>
          <p:nvPr/>
        </p:nvSpPr>
        <p:spPr>
          <a:xfrm>
            <a:off x="4922644" y="1620024"/>
            <a:ext cx="2860600" cy="4752683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Proxy inverso</a:t>
            </a:r>
          </a:p>
          <a:p>
            <a:pPr algn="ctr"/>
            <a:endParaRPr lang="es-ES" sz="3200" b="1"/>
          </a:p>
          <a:p>
            <a:pPr algn="ctr"/>
            <a:endParaRPr lang="es-ES" sz="3200" b="1"/>
          </a:p>
          <a:p>
            <a:pPr algn="ctr"/>
            <a:r>
              <a:rPr lang="es-ES" sz="3200" b="1"/>
              <a:t>API </a:t>
            </a:r>
            <a:r>
              <a:rPr lang="es-ES" sz="3200" b="1" err="1"/>
              <a:t>gateway</a:t>
            </a:r>
            <a:endParaRPr lang="es-ES" sz="3200" b="1"/>
          </a:p>
          <a:p>
            <a:pPr algn="ctr"/>
            <a:endParaRPr lang="es-ES" sz="3200" b="1"/>
          </a:p>
          <a:p>
            <a:pPr algn="ctr"/>
            <a:endParaRPr lang="es-ES" sz="3200" b="1"/>
          </a:p>
          <a:p>
            <a:pPr algn="ctr"/>
            <a:r>
              <a:rPr lang="es-ES" sz="3200" b="1" err="1"/>
              <a:t>Throttling</a:t>
            </a:r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81897C06-9F95-2AEA-358F-18FEC5703175}"/>
              </a:ext>
            </a:extLst>
          </p:cNvPr>
          <p:cNvSpPr/>
          <p:nvPr/>
        </p:nvSpPr>
        <p:spPr>
          <a:xfrm>
            <a:off x="1009162" y="4573950"/>
            <a:ext cx="2917044" cy="980313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/>
              <a:t>Microservicio n</a:t>
            </a:r>
          </a:p>
        </p:txBody>
      </p:sp>
      <p:sp>
        <p:nvSpPr>
          <p:cNvPr id="57" name="Flecha: a la izquierda y derecha 56">
            <a:extLst>
              <a:ext uri="{FF2B5EF4-FFF2-40B4-BE49-F238E27FC236}">
                <a16:creationId xmlns:a16="http://schemas.microsoft.com/office/drawing/2014/main" id="{A0A19A56-48BC-920F-9BED-0237A49A4EF8}"/>
              </a:ext>
            </a:extLst>
          </p:cNvPr>
          <p:cNvSpPr/>
          <p:nvPr/>
        </p:nvSpPr>
        <p:spPr>
          <a:xfrm>
            <a:off x="3974629" y="2434166"/>
            <a:ext cx="884296" cy="517407"/>
          </a:xfrm>
          <a:prstGeom prst="left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Flecha: a la izquierda y derecha 58">
            <a:extLst>
              <a:ext uri="{FF2B5EF4-FFF2-40B4-BE49-F238E27FC236}">
                <a16:creationId xmlns:a16="http://schemas.microsoft.com/office/drawing/2014/main" id="{39A0B3D9-41B1-A507-5593-C0B28040019E}"/>
              </a:ext>
            </a:extLst>
          </p:cNvPr>
          <p:cNvSpPr/>
          <p:nvPr/>
        </p:nvSpPr>
        <p:spPr>
          <a:xfrm>
            <a:off x="3974629" y="4804833"/>
            <a:ext cx="884296" cy="517407"/>
          </a:xfrm>
          <a:prstGeom prst="left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Flecha: a la izquierda y derecha 59">
            <a:extLst>
              <a:ext uri="{FF2B5EF4-FFF2-40B4-BE49-F238E27FC236}">
                <a16:creationId xmlns:a16="http://schemas.microsoft.com/office/drawing/2014/main" id="{F85AC19A-AD65-EF11-D002-9E11B85EDC92}"/>
              </a:ext>
            </a:extLst>
          </p:cNvPr>
          <p:cNvSpPr/>
          <p:nvPr/>
        </p:nvSpPr>
        <p:spPr>
          <a:xfrm>
            <a:off x="7841073" y="3732388"/>
            <a:ext cx="884296" cy="517407"/>
          </a:xfrm>
          <a:prstGeom prst="left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Diagrama de flujo: conector 60">
            <a:extLst>
              <a:ext uri="{FF2B5EF4-FFF2-40B4-BE49-F238E27FC236}">
                <a16:creationId xmlns:a16="http://schemas.microsoft.com/office/drawing/2014/main" id="{D62D9259-E13B-FDA1-AF97-A790A1E748B4}"/>
              </a:ext>
            </a:extLst>
          </p:cNvPr>
          <p:cNvSpPr/>
          <p:nvPr/>
        </p:nvSpPr>
        <p:spPr>
          <a:xfrm>
            <a:off x="2269537" y="3351389"/>
            <a:ext cx="197556" cy="188148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Diagrama de flujo: conector 61">
            <a:extLst>
              <a:ext uri="{FF2B5EF4-FFF2-40B4-BE49-F238E27FC236}">
                <a16:creationId xmlns:a16="http://schemas.microsoft.com/office/drawing/2014/main" id="{3B1C01C0-F015-C1C5-D47F-55436C31655E}"/>
              </a:ext>
            </a:extLst>
          </p:cNvPr>
          <p:cNvSpPr/>
          <p:nvPr/>
        </p:nvSpPr>
        <p:spPr>
          <a:xfrm>
            <a:off x="2269537" y="3765315"/>
            <a:ext cx="197556" cy="188148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Diagrama de flujo: conector 62">
            <a:extLst>
              <a:ext uri="{FF2B5EF4-FFF2-40B4-BE49-F238E27FC236}">
                <a16:creationId xmlns:a16="http://schemas.microsoft.com/office/drawing/2014/main" id="{222579E0-8190-9A07-4A6D-1D8D53308BD3}"/>
              </a:ext>
            </a:extLst>
          </p:cNvPr>
          <p:cNvSpPr/>
          <p:nvPr/>
        </p:nvSpPr>
        <p:spPr>
          <a:xfrm>
            <a:off x="2269537" y="4151019"/>
            <a:ext cx="197556" cy="188148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2022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26AC05-B7B5-D7A5-3BB7-6F6310E71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C8D9CFEF-B747-39A2-640F-F3D8C3F44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64E1C916-9628-685D-AF61-87C7B594E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C99A5695-706C-E388-BD0E-7DF508776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C5A34F2-06EF-6BD7-E366-297642A60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20A31EE-1038-BAF6-7AC1-4A05B73C4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ADBFDF8-E520-0AC2-2063-0B5FB2444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846233C-0F2B-FD19-FADE-8B5FCDAC1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A26384B3-B5F3-E6E7-3AAE-3758C053D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8B7F8E6-11C5-8AA9-FDBB-BB309EBC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60A12846-2F25-4398-36C0-95B6A4296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6A0B6F4-FF5D-EA62-60EE-929BE3082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3DFEEED-AD22-FBED-1716-B0C8B747C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9B443C5-037B-4BEC-8AB7-E92B3E7D3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3CDEEE7F-5455-B366-ED7B-6C7C3B222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EB48DEE-A281-4FA5-4185-828D9D698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A90709DA-AF97-A75F-D16C-C67454D89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2140326-B2CB-E862-BF80-2C924078D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6013248-E832-1400-05CF-D4E3A861C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31580CF2-102E-D520-99FD-595BA74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0F30C171-834D-9AF0-4724-9BF3DFD83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CA2389-15FE-8B66-57C0-1BEA6A39C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73CFB5E-4E88-72D9-19B2-3ACA01094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76136B6-C64E-56D5-97C4-B24DD30DF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B3F8F337-97EC-2542-90DC-4C85491C7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54536A2-E4E2-DDB6-5409-8EEB158C0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DFB9E4A1-5ACC-B1F8-2BCF-96E65A111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B004D3B8-F8C0-F2B7-2E4C-19AC69656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90AE2F1-59B5-15EF-D55B-28B5A31526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BD8F3B3F-2ECD-54F2-436A-0151303AC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E5DFF71-DB75-9815-2391-10EF8F7CD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71" y="1082673"/>
            <a:ext cx="4148486" cy="4708528"/>
          </a:xfrm>
        </p:spPr>
        <p:txBody>
          <a:bodyPr>
            <a:normAutofit/>
          </a:bodyPr>
          <a:lstStyle/>
          <a:p>
            <a:pPr algn="r"/>
            <a:r>
              <a:rPr lang="es-ES" sz="4000"/>
              <a:t> DIAGRAMA RELACIÓN ENTRE MICROSERVICIOS</a:t>
            </a:r>
          </a:p>
        </p:txBody>
      </p:sp>
      <p:cxnSp>
        <p:nvCxnSpPr>
          <p:cNvPr id="7" name="Straight Connector 38">
            <a:extLst>
              <a:ext uri="{FF2B5EF4-FFF2-40B4-BE49-F238E27FC236}">
                <a16:creationId xmlns:a16="http://schemas.microsoft.com/office/drawing/2014/main" id="{878CF179-684D-73DC-A6D9-E2039DE3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Marcador de contenido 7" descr="Diagrama&#10;&#10;Descripción generada automáticamente">
            <a:extLst>
              <a:ext uri="{FF2B5EF4-FFF2-40B4-BE49-F238E27FC236}">
                <a16:creationId xmlns:a16="http://schemas.microsoft.com/office/drawing/2014/main" id="{BA5B4792-A020-C0FA-3B0E-FED0BCF85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6369" y="1622425"/>
            <a:ext cx="5534025" cy="3629025"/>
          </a:xfrm>
          <a:prstGeom prst="rect">
            <a:avLst/>
          </a:prstGeom>
        </p:spPr>
      </p:pic>
      <p:grpSp>
        <p:nvGrpSpPr>
          <p:cNvPr id="9" name="Group 40">
            <a:extLst>
              <a:ext uri="{FF2B5EF4-FFF2-40B4-BE49-F238E27FC236}">
                <a16:creationId xmlns:a16="http://schemas.microsoft.com/office/drawing/2014/main" id="{DD53EF02-8A5D-F884-6CFC-C69B7D4E8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9CE90682-C8DC-EED6-2257-867625D84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02455E3E-C541-24D8-72A4-93A708EE3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8B6AF680-CBDA-82B5-5D24-95EE1E1BF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D4F13EE3-C646-739E-E2C7-B707D2AB1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A3DBE7E6-448A-00C1-8F45-4F42FF9DB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F6367030-69BC-E3B8-6ED5-39756641B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28E1ED2B-1EBB-B8EE-5757-AD244F16C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9FBBCDE3-4AF7-E20A-97A7-9EE0B6EE8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0EF63AF3-2085-639A-C618-069314FD0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7E9E5A89-A4E8-A712-2A6E-9BCE851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A5CE889-ABD5-8097-5E9A-D3202D3F7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EventHub</a:t>
            </a:r>
          </a:p>
        </p:txBody>
      </p:sp>
      <p:sp>
        <p:nvSpPr>
          <p:cNvPr id="53" name="Marcador de número de diapositiva 52">
            <a:extLst>
              <a:ext uri="{FF2B5EF4-FFF2-40B4-BE49-F238E27FC236}">
                <a16:creationId xmlns:a16="http://schemas.microsoft.com/office/drawing/2014/main" id="{C007F6FF-3B22-E238-554E-198D4CF86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z="4000" smtClean="0"/>
              <a:pPr/>
              <a:t>6</a:t>
            </a:fld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61622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53242D-9502-7999-638A-D4174BB66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/>
              <a:t>MICRoservicio</a:t>
            </a:r>
            <a:r>
              <a:rPr lang="en-US" sz="5400"/>
              <a:t> de </a:t>
            </a:r>
            <a:r>
              <a:rPr lang="en-US" sz="5400" err="1"/>
              <a:t>usuarios</a:t>
            </a:r>
            <a:endParaRPr lang="en-US" sz="540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38850E0-4A12-B402-FBFA-659D3AB7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8011" y="5413248"/>
            <a:ext cx="47190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EventHub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E04DEBF-4AED-1D07-300B-B4BDD63BD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24533" y="5413248"/>
            <a:ext cx="643467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4000"/>
              <a:t>7</a:t>
            </a:r>
            <a:endParaRPr lang="en-US" sz="4000" kern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713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64D1AE-6E89-B900-E2AE-8C7824C46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206669BD-5CA4-F75C-1B3E-98520A31A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6="http://schemas.microsoft.com/office/drawing/2014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1E1C600-2BA2-6B6B-2B8A-7CA9DB99A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C7FA857-CB3D-AC12-2EDC-02AC1316D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8" name="Rectangle 5">
                <a:extLst>
                  <a:ext uri="{FF2B5EF4-FFF2-40B4-BE49-F238E27FC236}">
                    <a16:creationId xmlns:a16="http://schemas.microsoft.com/office/drawing/2014/main" id="{23A54FB2-38AD-2670-2208-72EC8D66B8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98E26B5D-D497-C587-234F-B8C5527AB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6A2E91CE-EBC2-C90E-E21A-057665C027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FFF8685D-145C-8D8E-F9C1-21C69CDCC2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FAD582E9-4BA1-EAE8-5901-86B62FE9A8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51A68119-4428-BD4C-E84D-B6D629B22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BC9A7329-0147-968A-9943-F2863C0F4D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58CD7A9D-1ED9-0EC1-1DD0-4A3E2458EE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40CD471C-48F1-14A6-42D6-0A35F7777B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1671F8D1-59F0-833D-10CE-B3FD0CCA2C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366BF880-31A4-40DD-50BB-29CD07ABB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2CFBDEEC-60A2-430C-6049-0E5533DDBC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B8D8C1A1-F1E9-ECF6-D621-07F34EE207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0E7C9827-CCEB-CACE-917B-3B9DE92E54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2" name="Freeform 19">
                <a:extLst>
                  <a:ext uri="{FF2B5EF4-FFF2-40B4-BE49-F238E27FC236}">
                    <a16:creationId xmlns:a16="http://schemas.microsoft.com/office/drawing/2014/main" id="{B85D3E0A-B2E8-6EB3-5991-29CD5B0071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3" name="Freeform 20">
                <a:extLst>
                  <a:ext uri="{FF2B5EF4-FFF2-40B4-BE49-F238E27FC236}">
                    <a16:creationId xmlns:a16="http://schemas.microsoft.com/office/drawing/2014/main" id="{F547D4C3-C3C8-7524-1238-FA347667B2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4" name="Rectangle 21">
                <a:extLst>
                  <a:ext uri="{FF2B5EF4-FFF2-40B4-BE49-F238E27FC236}">
                    <a16:creationId xmlns:a16="http://schemas.microsoft.com/office/drawing/2014/main" id="{285BADB7-0342-CC23-FBA2-F18D5DF4E4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79470390-143E-4AA4-5E50-5A1640225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6" name="Freeform 23">
                <a:extLst>
                  <a:ext uri="{FF2B5EF4-FFF2-40B4-BE49-F238E27FC236}">
                    <a16:creationId xmlns:a16="http://schemas.microsoft.com/office/drawing/2014/main" id="{B69BC369-323E-E61D-72BE-432B761B6E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251A9D5E-6A8A-A261-E7F2-F76F8A5691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3A613640-FF14-557B-9D5B-0C0A41F39B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E6F52C80-60D5-DBDE-9353-4ED0524A2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FABF6777-BFDF-74E1-10CA-C870E89EC2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C94947CD-7E67-9606-8A2A-F1909F279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682D9501-231E-DABB-F5E6-94A39E3D2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BED1DBF8-DF39-1D9D-61B1-F2FAF971FB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707C8090-6E37-3C3E-A3DD-751DDB0963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B665DB7-9EBA-EAB7-BE19-EB7C82EB0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AF1ECF2A-1B41-BC2B-5CA0-7B3833941E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9" name="Freeform 33">
                <a:extLst>
                  <a:ext uri="{FF2B5EF4-FFF2-40B4-BE49-F238E27FC236}">
                    <a16:creationId xmlns:a16="http://schemas.microsoft.com/office/drawing/2014/main" id="{E0F70279-2419-D548-684C-D48200FC9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" name="Freeform 34">
                <a:extLst>
                  <a:ext uri="{FF2B5EF4-FFF2-40B4-BE49-F238E27FC236}">
                    <a16:creationId xmlns:a16="http://schemas.microsoft.com/office/drawing/2014/main" id="{EED60E77-02AB-183E-8391-D50D34459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C1EA2D98-A0F1-9EDE-0AE9-BA6A5C3401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B96A5960-20F7-F9A4-B8BD-C993BCDDD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3" name="Freeform 37">
                <a:extLst>
                  <a:ext uri="{FF2B5EF4-FFF2-40B4-BE49-F238E27FC236}">
                    <a16:creationId xmlns:a16="http://schemas.microsoft.com/office/drawing/2014/main" id="{99E03F29-8B35-2C3D-575E-A6D352E6A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F7ACDDE1-9EBF-E6F9-D16F-D8EEE41B72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3AD43B97-56BB-9191-8EE6-A9FC11FF0B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0019095D-DB0F-73CF-CFEC-77FBE4F305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E57FA1E9-C15D-079F-BB45-E69AC1399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</p:grp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92404754-6867-2581-C300-1E5EF11A1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D3ADDA-76C3-AAFF-079D-C887FB39E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err="1"/>
              <a:t>Atributos</a:t>
            </a:r>
            <a:r>
              <a:rPr lang="en-US" b="1"/>
              <a:t> de un </a:t>
            </a:r>
            <a:r>
              <a:rPr lang="en-US" b="1" err="1"/>
              <a:t>usuario</a:t>
            </a:r>
            <a:endParaRPr lang="en-US" b="1"/>
          </a:p>
        </p:txBody>
      </p:sp>
      <p:graphicFrame>
        <p:nvGraphicFramePr>
          <p:cNvPr id="805" name="CuadroTexto 6">
            <a:extLst>
              <a:ext uri="{FF2B5EF4-FFF2-40B4-BE49-F238E27FC236}">
                <a16:creationId xmlns:a16="http://schemas.microsoft.com/office/drawing/2014/main" id="{A5D9FD5B-B03C-FB09-4F7F-0A2E049941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7286082"/>
              </p:ext>
            </p:extLst>
          </p:nvPr>
        </p:nvGraphicFramePr>
        <p:xfrm>
          <a:off x="1141411" y="2371498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25" name="Imagen 1624" descr="Obligatorio - Iconos gratis de señalización">
            <a:extLst>
              <a:ext uri="{FF2B5EF4-FFF2-40B4-BE49-F238E27FC236}">
                <a16:creationId xmlns:a16="http://schemas.microsoft.com/office/drawing/2014/main" id="{A51DE50E-1A77-EA46-7CA0-39836D6373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 flipV="1">
            <a:off x="2420869" y="4538390"/>
            <a:ext cx="293254" cy="258617"/>
          </a:xfrm>
          <a:prstGeom prst="rect">
            <a:avLst/>
          </a:prstGeom>
        </p:spPr>
      </p:pic>
      <p:pic>
        <p:nvPicPr>
          <p:cNvPr id="1639" name="Imagen 1638" descr="Obligatorio - Iconos gratis de señalización">
            <a:extLst>
              <a:ext uri="{FF2B5EF4-FFF2-40B4-BE49-F238E27FC236}">
                <a16:creationId xmlns:a16="http://schemas.microsoft.com/office/drawing/2014/main" id="{960C4CA1-9404-AF6A-F2F4-9FD51D2B3E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 flipV="1">
            <a:off x="4129594" y="4538390"/>
            <a:ext cx="258617" cy="258617"/>
          </a:xfrm>
          <a:prstGeom prst="rect">
            <a:avLst/>
          </a:prstGeom>
        </p:spPr>
      </p:pic>
      <p:sp>
        <p:nvSpPr>
          <p:cNvPr id="1680" name="Marcador de número de diapositiva 52">
            <a:extLst>
              <a:ext uri="{FF2B5EF4-FFF2-40B4-BE49-F238E27FC236}">
                <a16:creationId xmlns:a16="http://schemas.microsoft.com/office/drawing/2014/main" id="{860AE47D-DE65-47BE-6D87-5FC7C2AA1F24}"/>
              </a:ext>
            </a:extLst>
          </p:cNvPr>
          <p:cNvSpPr txBox="1">
            <a:spLocks/>
          </p:cNvSpPr>
          <p:nvPr/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E633F-9882-4A5C-83A2-1109D0C73261}" type="slidenum">
              <a:rPr lang="en-US" sz="4000" smtClean="0"/>
              <a:pPr/>
              <a:t>8</a:t>
            </a:fld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480928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64D1AE-6E89-B900-E2AE-8C7824C46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206669BD-5CA4-F75C-1B3E-98520A31A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1E1C600-2BA2-6B6B-2B8A-7CA9DB99A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C7FA857-CB3D-AC12-2EDC-02AC1316D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8" name="Rectangle 5">
                <a:extLst>
                  <a:ext uri="{FF2B5EF4-FFF2-40B4-BE49-F238E27FC236}">
                    <a16:creationId xmlns:a16="http://schemas.microsoft.com/office/drawing/2014/main" id="{23A54FB2-38AD-2670-2208-72EC8D66B8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98E26B5D-D497-C587-234F-B8C5527AB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6A2E91CE-EBC2-C90E-E21A-057665C027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FFF8685D-145C-8D8E-F9C1-21C69CDCC2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FAD582E9-4BA1-EAE8-5901-86B62FE9A8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51A68119-4428-BD4C-E84D-B6D629B22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BC9A7329-0147-968A-9943-F2863C0F4D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58CD7A9D-1ED9-0EC1-1DD0-4A3E2458EE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40CD471C-48F1-14A6-42D6-0A35F7777B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1671F8D1-59F0-833D-10CE-B3FD0CCA2C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366BF880-31A4-40DD-50BB-29CD07ABB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2CFBDEEC-60A2-430C-6049-0E5533DDBC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B8D8C1A1-F1E9-ECF6-D621-07F34EE207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0E7C9827-CCEB-CACE-917B-3B9DE92E54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2" name="Freeform 19">
                <a:extLst>
                  <a:ext uri="{FF2B5EF4-FFF2-40B4-BE49-F238E27FC236}">
                    <a16:creationId xmlns:a16="http://schemas.microsoft.com/office/drawing/2014/main" id="{B85D3E0A-B2E8-6EB3-5991-29CD5B0071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3" name="Freeform 20">
                <a:extLst>
                  <a:ext uri="{FF2B5EF4-FFF2-40B4-BE49-F238E27FC236}">
                    <a16:creationId xmlns:a16="http://schemas.microsoft.com/office/drawing/2014/main" id="{F547D4C3-C3C8-7524-1238-FA347667B2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4" name="Rectangle 21">
                <a:extLst>
                  <a:ext uri="{FF2B5EF4-FFF2-40B4-BE49-F238E27FC236}">
                    <a16:creationId xmlns:a16="http://schemas.microsoft.com/office/drawing/2014/main" id="{285BADB7-0342-CC23-FBA2-F18D5DF4E4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79470390-143E-4AA4-5E50-5A1640225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6" name="Freeform 23">
                <a:extLst>
                  <a:ext uri="{FF2B5EF4-FFF2-40B4-BE49-F238E27FC236}">
                    <a16:creationId xmlns:a16="http://schemas.microsoft.com/office/drawing/2014/main" id="{B69BC369-323E-E61D-72BE-432B761B6E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251A9D5E-6A8A-A261-E7F2-F76F8A5691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3A613640-FF14-557B-9D5B-0C0A41F39B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E6F52C80-60D5-DBDE-9353-4ED0524A2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FABF6777-BFDF-74E1-10CA-C870E89EC2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C94947CD-7E67-9606-8A2A-F1909F279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682D9501-231E-DABB-F5E6-94A39E3D2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BED1DBF8-DF39-1D9D-61B1-F2FAF971FB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707C8090-6E37-3C3E-A3DD-751DDB0963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B665DB7-9EBA-EAB7-BE19-EB7C82EB0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AF1ECF2A-1B41-BC2B-5CA0-7B3833941E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9" name="Freeform 33">
                <a:extLst>
                  <a:ext uri="{FF2B5EF4-FFF2-40B4-BE49-F238E27FC236}">
                    <a16:creationId xmlns:a16="http://schemas.microsoft.com/office/drawing/2014/main" id="{E0F70279-2419-D548-684C-D48200FC9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" name="Freeform 34">
                <a:extLst>
                  <a:ext uri="{FF2B5EF4-FFF2-40B4-BE49-F238E27FC236}">
                    <a16:creationId xmlns:a16="http://schemas.microsoft.com/office/drawing/2014/main" id="{EED60E77-02AB-183E-8391-D50D34459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C1EA2D98-A0F1-9EDE-0AE9-BA6A5C3401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B96A5960-20F7-F9A4-B8BD-C993BCDDD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3" name="Freeform 37">
                <a:extLst>
                  <a:ext uri="{FF2B5EF4-FFF2-40B4-BE49-F238E27FC236}">
                    <a16:creationId xmlns:a16="http://schemas.microsoft.com/office/drawing/2014/main" id="{99E03F29-8B35-2C3D-575E-A6D352E6A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F7ACDDE1-9EBF-E6F9-D16F-D8EEE41B72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3AD43B97-56BB-9191-8EE6-A9FC11FF0B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0019095D-DB0F-73CF-CFEC-77FBE4F305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E57FA1E9-C15D-079F-BB45-E69AC1399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</p:grp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92404754-6867-2581-C300-1E5EF11A1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D3ADDA-76C3-AAFF-079D-C887FB39E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6555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/>
              <a:t>ENDPOINTS</a:t>
            </a:r>
          </a:p>
        </p:txBody>
      </p:sp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DE03D54C-AFB9-A2C7-D2C1-3A4BC8E61B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" t="11066" r="-117" b="21730"/>
          <a:stretch/>
        </p:blipFill>
        <p:spPr>
          <a:xfrm>
            <a:off x="987778" y="1553324"/>
            <a:ext cx="10225858" cy="4002998"/>
          </a:xfrm>
          <a:prstGeom prst="rect">
            <a:avLst/>
          </a:prstGeom>
        </p:spPr>
      </p:pic>
      <p:sp>
        <p:nvSpPr>
          <p:cNvPr id="6" name="Marcador de número de diapositiva 52">
            <a:extLst>
              <a:ext uri="{FF2B5EF4-FFF2-40B4-BE49-F238E27FC236}">
                <a16:creationId xmlns:a16="http://schemas.microsoft.com/office/drawing/2014/main" id="{8F632720-17D3-1E99-C7F5-09ECBD9E4F90}"/>
              </a:ext>
            </a:extLst>
          </p:cNvPr>
          <p:cNvSpPr txBox="1">
            <a:spLocks/>
          </p:cNvSpPr>
          <p:nvPr/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E633F-9882-4A5C-83A2-1109D0C73261}" type="slidenum">
              <a:rPr lang="en-US" sz="4000" smtClean="0"/>
              <a:pPr/>
              <a:t>9</a:t>
            </a:fld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1934877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b39c252-422d-4917-8275-ac89679aa792" xsi:nil="true"/>
    <lcf76f155ced4ddcb4097134ff3c332f xmlns="b6dc1afd-ce53-44c5-b2ac-e0a0ec51e61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A165C394DE5D146ADF2971B236CC5CD" ma:contentTypeVersion="12" ma:contentTypeDescription="Crear nuevo documento." ma:contentTypeScope="" ma:versionID="d29248931e59ea16624a8ad922363387">
  <xsd:schema xmlns:xsd="http://www.w3.org/2001/XMLSchema" xmlns:xs="http://www.w3.org/2001/XMLSchema" xmlns:p="http://schemas.microsoft.com/office/2006/metadata/properties" xmlns:ns2="b6dc1afd-ce53-44c5-b2ac-e0a0ec51e614" xmlns:ns3="2b39c252-422d-4917-8275-ac89679aa792" targetNamespace="http://schemas.microsoft.com/office/2006/metadata/properties" ma:root="true" ma:fieldsID="dbddce6a0deb41f8e0f53904e8fba847" ns2:_="" ns3:_="">
    <xsd:import namespace="b6dc1afd-ce53-44c5-b2ac-e0a0ec51e614"/>
    <xsd:import namespace="2b39c252-422d-4917-8275-ac89679aa7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dc1afd-ce53-44c5-b2ac-e0a0ec51e6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Etiquetas de imagen" ma:readOnly="false" ma:fieldId="{5cf76f15-5ced-4ddc-b409-7134ff3c332f}" ma:taxonomyMulti="true" ma:sspId="5543dc2c-c282-4bcc-a46d-38262559636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39c252-422d-4917-8275-ac89679aa792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72df45a9-a9b1-4a5a-98d1-35fee734341d}" ma:internalName="TaxCatchAll" ma:showField="CatchAllData" ma:web="2b39c252-422d-4917-8275-ac89679aa7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6EB0DE-9A6A-43B3-BA39-CBDDCD9EDA48}">
  <ds:schemaRefs>
    <ds:schemaRef ds:uri="2b39c252-422d-4917-8275-ac89679aa792"/>
    <ds:schemaRef ds:uri="b6dc1afd-ce53-44c5-b2ac-e0a0ec51e61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EDB8E60-E2EE-4736-89A4-C1B8757C77B8}">
  <ds:schemaRefs>
    <ds:schemaRef ds:uri="2b39c252-422d-4917-8275-ac89679aa792"/>
    <ds:schemaRef ds:uri="b6dc1afd-ce53-44c5-b2ac-e0a0ec51e6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345BC79-31F2-4FC8-A893-A32FD22ABD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0</TotalTime>
  <Words>571</Words>
  <Application>Microsoft Office PowerPoint</Application>
  <PresentationFormat>Panorámica</PresentationFormat>
  <Paragraphs>237</Paragraphs>
  <Slides>49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5" baseType="lpstr">
      <vt:lpstr>Arial</vt:lpstr>
      <vt:lpstr>Calibri</vt:lpstr>
      <vt:lpstr>Courier New</vt:lpstr>
      <vt:lpstr>TW Cen MT</vt:lpstr>
      <vt:lpstr>TW Cen MT</vt:lpstr>
      <vt:lpstr>Circuito</vt:lpstr>
      <vt:lpstr>EVENTHUB</vt:lpstr>
      <vt:lpstr>Índice</vt:lpstr>
      <vt:lpstr>Contexto aplicación eventhub</vt:lpstr>
      <vt:lpstr>EVENTOS, ASISTENTES, USUARIOS Y CHATS</vt:lpstr>
      <vt:lpstr>DOCKER COMPOSE</vt:lpstr>
      <vt:lpstr> DIAGRAMA RELACIÓN ENTRE MICROSERVICIOS</vt:lpstr>
      <vt:lpstr>MICRoservicio de usuarios</vt:lpstr>
      <vt:lpstr>Atributos de un usuario</vt:lpstr>
      <vt:lpstr>ENDPOINTS</vt:lpstr>
      <vt:lpstr>Presentación de PowerPoint</vt:lpstr>
      <vt:lpstr>Presentación de PowerPoint</vt:lpstr>
      <vt:lpstr>Presentación de PowerPoint</vt:lpstr>
      <vt:lpstr>Presentación de PowerPoint</vt:lpstr>
      <vt:lpstr>MICRoservicio de eventos</vt:lpstr>
      <vt:lpstr>Atributos de un evento</vt:lpstr>
      <vt:lpstr>ENDPOINTS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MICRoservicio de asistentes</vt:lpstr>
      <vt:lpstr>Atributos de un asistente</vt:lpstr>
      <vt:lpstr>ENDPOINTS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MICRoservicio de COMUNICACIón</vt:lpstr>
      <vt:lpstr>ENDPOINTS</vt:lpstr>
      <vt:lpstr>Presentación de PowerPoint</vt:lpstr>
      <vt:lpstr>Presentación de PowerPoint</vt:lpstr>
      <vt:lpstr>CHATS</vt:lpstr>
      <vt:lpstr>CHATS</vt:lpstr>
      <vt:lpstr>CUSTOMER AGREEMENT</vt:lpstr>
      <vt:lpstr>CUSTOMER AGREEMENT</vt:lpstr>
      <vt:lpstr>CUSTOMER AGREEMENT v2-&gt;v3</vt:lpstr>
      <vt:lpstr>CUSTOMER AGREEMENT v3-&gt;v4</vt:lpstr>
      <vt:lpstr>CUSTOMER AGREEMENT v7 (VERSIÓN FINAL)</vt:lpstr>
      <vt:lpstr>CUSTOMER AGREEMENT integración en el frontend</vt:lpstr>
      <vt:lpstr>ANÁLISIS DE LA CAPACIDAD</vt:lpstr>
      <vt:lpstr>Presentación de PowerPoint</vt:lpstr>
      <vt:lpstr>Presentación de PowerPoint</vt:lpstr>
      <vt:lpstr>TCO: Plan básico y avanzado</vt:lpstr>
      <vt:lpstr>TCO:  Plan premium</vt:lpstr>
      <vt:lpstr>DEMOSTRACIón aplicación</vt:lpstr>
      <vt:lpstr>CONCLUSIONES</vt:lpstr>
      <vt:lpstr>Muchas 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>JORGE SILLERO MANCHON</cp:lastModifiedBy>
  <cp:revision>1</cp:revision>
  <dcterms:created xsi:type="dcterms:W3CDTF">2024-01-21T15:21:47Z</dcterms:created>
  <dcterms:modified xsi:type="dcterms:W3CDTF">2024-01-24T18:16:59Z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0x0101005A165C394DE5D146ADF2971B236CC5CD</vt:lpwstr>
  </property>
  <property fmtid="{D5CDD505-2E9C-101B-9397-08002B2CF9AE}" pid="3" name="MediaServiceImageTags">
    <vt:lpwstr/>
  </property>
</Properties>
</file>